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4" r:id="rId16"/>
    <p:sldId id="272" r:id="rId17"/>
    <p:sldId id="273" r:id="rId18"/>
    <p:sldId id="271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27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8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687296216"/>
        <c:axId val="687296608"/>
        <c:axId val="0"/>
      </c:bar3DChart>
      <c:catAx>
        <c:axId val="687296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96608"/>
        <c:crosses val="autoZero"/>
        <c:auto val="1"/>
        <c:lblAlgn val="ctr"/>
        <c:lblOffset val="100"/>
        <c:noMultiLvlLbl val="0"/>
      </c:catAx>
      <c:valAx>
        <c:axId val="68729660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96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9517480"/>
        <c:axId val="689517872"/>
        <c:axId val="686497056"/>
      </c:bar3DChart>
      <c:catAx>
        <c:axId val="689517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7872"/>
        <c:crosses val="autoZero"/>
        <c:auto val="1"/>
        <c:lblAlgn val="ctr"/>
        <c:lblOffset val="100"/>
        <c:noMultiLvlLbl val="0"/>
      </c:catAx>
      <c:valAx>
        <c:axId val="68951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7480"/>
        <c:crosses val="autoZero"/>
        <c:crossBetween val="between"/>
      </c:valAx>
      <c:serAx>
        <c:axId val="6864970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7872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7870712"/>
        <c:axId val="687871104"/>
        <c:axId val="683144512"/>
      </c:bar3DChart>
      <c:catAx>
        <c:axId val="68787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1104"/>
        <c:crosses val="autoZero"/>
        <c:auto val="1"/>
        <c:lblAlgn val="ctr"/>
        <c:lblOffset val="100"/>
        <c:noMultiLvlLbl val="0"/>
      </c:catAx>
      <c:valAx>
        <c:axId val="68787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0712"/>
        <c:crosses val="autoZero"/>
        <c:crossBetween val="between"/>
      </c:valAx>
      <c:serAx>
        <c:axId val="683144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1104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7871888"/>
        <c:axId val="687872280"/>
        <c:axId val="683146208"/>
      </c:bar3DChart>
      <c:catAx>
        <c:axId val="6878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2280"/>
        <c:crosses val="autoZero"/>
        <c:auto val="1"/>
        <c:lblAlgn val="ctr"/>
        <c:lblOffset val="100"/>
        <c:noMultiLvlLbl val="0"/>
      </c:catAx>
      <c:valAx>
        <c:axId val="687872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1888"/>
        <c:crosses val="autoZero"/>
        <c:crossBetween val="between"/>
      </c:valAx>
      <c:serAx>
        <c:axId val="6831462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2280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7873064"/>
        <c:axId val="687873456"/>
      </c:radarChart>
      <c:catAx>
        <c:axId val="6878730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3456"/>
        <c:crosses val="autoZero"/>
        <c:auto val="1"/>
        <c:lblAlgn val="ctr"/>
        <c:lblOffset val="100"/>
        <c:noMultiLvlLbl val="0"/>
      </c:catAx>
      <c:valAx>
        <c:axId val="68787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873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7297392"/>
        <c:axId val="687297784"/>
        <c:axId val="678391600"/>
      </c:bar3DChart>
      <c:catAx>
        <c:axId val="68729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97784"/>
        <c:crosses val="autoZero"/>
        <c:auto val="1"/>
        <c:lblAlgn val="ctr"/>
        <c:lblOffset val="100"/>
        <c:noMultiLvlLbl val="0"/>
      </c:catAx>
      <c:valAx>
        <c:axId val="687297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97392"/>
        <c:crosses val="autoZero"/>
        <c:crossBetween val="between"/>
      </c:valAx>
      <c:serAx>
        <c:axId val="678391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97784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65"/>
            <c:spPr>
              <a:solidFill>
                <a:schemeClr val="accent1"/>
              </a:solidFill>
              <a:ln w="76200">
                <a:noFill/>
              </a:ln>
            </c:spPr>
          </c:marker>
          <c:dPt>
            <c:idx val="0"/>
            <c:marker>
              <c:spPr>
                <a:solidFill>
                  <a:schemeClr val="accent4"/>
                </a:solidFill>
                <a:ln w="76200">
                  <a:noFill/>
                </a:ln>
              </c:spPr>
            </c:marker>
            <c:bubble3D val="0"/>
            <c:spPr>
              <a:ln>
                <a:noFill/>
              </a:ln>
            </c:spPr>
          </c:dPt>
          <c:dPt>
            <c:idx val="1"/>
            <c:marker>
              <c:spPr>
                <a:solidFill>
                  <a:schemeClr val="accent5"/>
                </a:solidFill>
                <a:ln w="76200">
                  <a:noFill/>
                </a:ln>
              </c:spPr>
            </c:marker>
            <c:bubble3D val="0"/>
          </c:dPt>
          <c:dPt>
            <c:idx val="2"/>
            <c:marker>
              <c:spPr>
                <a:solidFill>
                  <a:schemeClr val="accent3"/>
                </a:solidFill>
                <a:ln w="76200">
                  <a:noFill/>
                </a:ln>
              </c:spPr>
            </c:marker>
            <c:bubble3D val="0"/>
          </c:dPt>
          <c:dPt>
            <c:idx val="3"/>
            <c:marker>
              <c:spPr>
                <a:solidFill>
                  <a:schemeClr val="accent2"/>
                </a:solidFill>
                <a:ln w="76200">
                  <a:noFill/>
                </a:ln>
              </c:spPr>
            </c:marker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37</c:v>
                </c:pt>
                <c:pt idx="4">
                  <c:v>57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87298568"/>
        <c:axId val="689510424"/>
      </c:lineChart>
      <c:catAx>
        <c:axId val="687298568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689510424"/>
        <c:crosses val="autoZero"/>
        <c:auto val="1"/>
        <c:lblAlgn val="ctr"/>
        <c:lblOffset val="100"/>
        <c:noMultiLvlLbl val="0"/>
      </c:catAx>
      <c:valAx>
        <c:axId val="689510424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6872985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689511600"/>
        <c:axId val="689511992"/>
      </c:stockChart>
      <c:dateAx>
        <c:axId val="6895116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1992"/>
        <c:crosses val="autoZero"/>
        <c:auto val="1"/>
        <c:lblOffset val="100"/>
        <c:baseTimeUnit val="days"/>
      </c:dateAx>
      <c:valAx>
        <c:axId val="689511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689512776"/>
        <c:axId val="689513168"/>
        <c:axId val="0"/>
      </c:bar3DChart>
      <c:catAx>
        <c:axId val="689512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3168"/>
        <c:crosses val="autoZero"/>
        <c:auto val="1"/>
        <c:lblAlgn val="ctr"/>
        <c:lblOffset val="100"/>
        <c:noMultiLvlLbl val="0"/>
      </c:catAx>
      <c:valAx>
        <c:axId val="6895131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2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513952"/>
        <c:axId val="689514344"/>
        <c:axId val="627377008"/>
      </c:area3DChart>
      <c:dateAx>
        <c:axId val="6895139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4344"/>
        <c:crosses val="autoZero"/>
        <c:auto val="1"/>
        <c:lblOffset val="100"/>
        <c:baseTimeUnit val="days"/>
      </c:dateAx>
      <c:valAx>
        <c:axId val="689514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3952"/>
        <c:crosses val="autoZero"/>
        <c:crossBetween val="midCat"/>
      </c:valAx>
      <c:serAx>
        <c:axId val="6273770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4344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9515128"/>
        <c:axId val="689515520"/>
      </c:barChart>
      <c:catAx>
        <c:axId val="689515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689515520"/>
        <c:crosses val="autoZero"/>
        <c:auto val="1"/>
        <c:lblAlgn val="ctr"/>
        <c:lblOffset val="100"/>
        <c:noMultiLvlLbl val="0"/>
      </c:catAx>
      <c:valAx>
        <c:axId val="689515520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689515128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ayout/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9516304"/>
        <c:axId val="689516696"/>
        <c:axId val="686495360"/>
      </c:bar3DChart>
      <c:catAx>
        <c:axId val="68951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6696"/>
        <c:crosses val="autoZero"/>
        <c:auto val="1"/>
        <c:lblAlgn val="ctr"/>
        <c:lblOffset val="100"/>
        <c:noMultiLvlLbl val="0"/>
      </c:catAx>
      <c:valAx>
        <c:axId val="689516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6304"/>
        <c:crosses val="autoZero"/>
        <c:crossBetween val="between"/>
      </c:valAx>
      <c:serAx>
        <c:axId val="6864953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516696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1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2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54CC9-BF40-47F0-82B5-3ED20C812D29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17F41-1302-495E-A284-3CF6D3621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3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image" Target="../media/image120.png"/><Relationship Id="rId76" Type="http://schemas.openxmlformats.org/officeDocument/2006/relationships/image" Target="../media/image128.png"/><Relationship Id="rId84" Type="http://schemas.openxmlformats.org/officeDocument/2006/relationships/image" Target="../media/image136.png"/><Relationship Id="rId89" Type="http://schemas.openxmlformats.org/officeDocument/2006/relationships/image" Target="../media/image141.png"/><Relationship Id="rId97" Type="http://schemas.openxmlformats.org/officeDocument/2006/relationships/image" Target="../media/image149.png"/><Relationship Id="rId7" Type="http://schemas.openxmlformats.org/officeDocument/2006/relationships/image" Target="../media/image62.png"/><Relationship Id="rId71" Type="http://schemas.openxmlformats.org/officeDocument/2006/relationships/image" Target="../media/image123.png"/><Relationship Id="rId92" Type="http://schemas.openxmlformats.org/officeDocument/2006/relationships/image" Target="../media/image144.png"/><Relationship Id="rId2" Type="http://schemas.openxmlformats.org/officeDocument/2006/relationships/image" Target="../media/image58.png"/><Relationship Id="rId16" Type="http://schemas.openxmlformats.org/officeDocument/2006/relationships/image" Target="../media/image68.png"/><Relationship Id="rId29" Type="http://schemas.openxmlformats.org/officeDocument/2006/relationships/image" Target="../media/image81.png"/><Relationship Id="rId11" Type="http://schemas.openxmlformats.org/officeDocument/2006/relationships/image" Target="../media/image64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8.png"/><Relationship Id="rId74" Type="http://schemas.openxmlformats.org/officeDocument/2006/relationships/image" Target="../media/image126.png"/><Relationship Id="rId79" Type="http://schemas.openxmlformats.org/officeDocument/2006/relationships/image" Target="../media/image131.png"/><Relationship Id="rId87" Type="http://schemas.openxmlformats.org/officeDocument/2006/relationships/image" Target="../media/image139.png"/><Relationship Id="rId5" Type="http://schemas.openxmlformats.org/officeDocument/2006/relationships/image" Target="../media/image61.png"/><Relationship Id="rId61" Type="http://schemas.openxmlformats.org/officeDocument/2006/relationships/image" Target="../media/image113.png"/><Relationship Id="rId82" Type="http://schemas.openxmlformats.org/officeDocument/2006/relationships/image" Target="../media/image134.png"/><Relationship Id="rId90" Type="http://schemas.openxmlformats.org/officeDocument/2006/relationships/image" Target="../media/image142.png"/><Relationship Id="rId95" Type="http://schemas.openxmlformats.org/officeDocument/2006/relationships/image" Target="../media/image147.png"/><Relationship Id="rId19" Type="http://schemas.openxmlformats.org/officeDocument/2006/relationships/image" Target="../media/image7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64" Type="http://schemas.openxmlformats.org/officeDocument/2006/relationships/image" Target="../media/image116.png"/><Relationship Id="rId69" Type="http://schemas.openxmlformats.org/officeDocument/2006/relationships/image" Target="../media/image121.png"/><Relationship Id="rId77" Type="http://schemas.openxmlformats.org/officeDocument/2006/relationships/image" Target="../media/image129.png"/><Relationship Id="rId100" Type="http://schemas.openxmlformats.org/officeDocument/2006/relationships/image" Target="../media/image152.png"/><Relationship Id="rId8" Type="http://schemas.openxmlformats.org/officeDocument/2006/relationships/image" Target="../media/image63.png"/><Relationship Id="rId51" Type="http://schemas.openxmlformats.org/officeDocument/2006/relationships/image" Target="../media/image103.png"/><Relationship Id="rId72" Type="http://schemas.openxmlformats.org/officeDocument/2006/relationships/image" Target="../media/image124.png"/><Relationship Id="rId80" Type="http://schemas.openxmlformats.org/officeDocument/2006/relationships/image" Target="../media/image132.png"/><Relationship Id="rId85" Type="http://schemas.openxmlformats.org/officeDocument/2006/relationships/image" Target="../media/image137.png"/><Relationship Id="rId93" Type="http://schemas.openxmlformats.org/officeDocument/2006/relationships/image" Target="../media/image145.png"/><Relationship Id="rId98" Type="http://schemas.openxmlformats.org/officeDocument/2006/relationships/image" Target="../media/image150.png"/><Relationship Id="rId3" Type="http://schemas.openxmlformats.org/officeDocument/2006/relationships/image" Target="../media/image59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png"/><Relationship Id="rId67" Type="http://schemas.openxmlformats.org/officeDocument/2006/relationships/image" Target="../media/image119.png"/><Relationship Id="rId20" Type="http://schemas.openxmlformats.org/officeDocument/2006/relationships/image" Target="../media/image72.png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62" Type="http://schemas.openxmlformats.org/officeDocument/2006/relationships/image" Target="../media/image114.png"/><Relationship Id="rId70" Type="http://schemas.openxmlformats.org/officeDocument/2006/relationships/image" Target="../media/image122.png"/><Relationship Id="rId75" Type="http://schemas.openxmlformats.org/officeDocument/2006/relationships/image" Target="../media/image127.png"/><Relationship Id="rId83" Type="http://schemas.openxmlformats.org/officeDocument/2006/relationships/image" Target="../media/image135.png"/><Relationship Id="rId88" Type="http://schemas.openxmlformats.org/officeDocument/2006/relationships/image" Target="../media/image140.png"/><Relationship Id="rId91" Type="http://schemas.openxmlformats.org/officeDocument/2006/relationships/image" Target="../media/image143.png"/><Relationship Id="rId9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47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65" Type="http://schemas.openxmlformats.org/officeDocument/2006/relationships/image" Target="../media/image117.png"/><Relationship Id="rId73" Type="http://schemas.openxmlformats.org/officeDocument/2006/relationships/image" Target="../media/image125.png"/><Relationship Id="rId78" Type="http://schemas.openxmlformats.org/officeDocument/2006/relationships/image" Target="../media/image130.png"/><Relationship Id="rId81" Type="http://schemas.openxmlformats.org/officeDocument/2006/relationships/image" Target="../media/image133.png"/><Relationship Id="rId86" Type="http://schemas.openxmlformats.org/officeDocument/2006/relationships/image" Target="../media/image138.png"/><Relationship Id="rId94" Type="http://schemas.openxmlformats.org/officeDocument/2006/relationships/image" Target="../media/image146.png"/><Relationship Id="rId99" Type="http://schemas.openxmlformats.org/officeDocument/2006/relationships/image" Target="../media/image151.png"/><Relationship Id="rId101" Type="http://schemas.openxmlformats.org/officeDocument/2006/relationships/image" Target="../media/image153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Relationship Id="rId13" Type="http://schemas.openxmlformats.org/officeDocument/2006/relationships/image" Target="../media/image48.png"/><Relationship Id="rId18" Type="http://schemas.openxmlformats.org/officeDocument/2006/relationships/image" Target="../media/image70.png"/><Relationship Id="rId39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42" Type="http://schemas.openxmlformats.org/officeDocument/2006/relationships/image" Target="../media/image194.png"/><Relationship Id="rId47" Type="http://schemas.openxmlformats.org/officeDocument/2006/relationships/image" Target="../media/image199.png"/><Relationship Id="rId50" Type="http://schemas.openxmlformats.org/officeDocument/2006/relationships/image" Target="../media/image202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Relationship Id="rId46" Type="http://schemas.openxmlformats.org/officeDocument/2006/relationships/image" Target="../media/image198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41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40" Type="http://schemas.openxmlformats.org/officeDocument/2006/relationships/image" Target="../media/image192.png"/><Relationship Id="rId45" Type="http://schemas.openxmlformats.org/officeDocument/2006/relationships/image" Target="../media/image197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49" Type="http://schemas.openxmlformats.org/officeDocument/2006/relationships/image" Target="../media/image201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4" Type="http://schemas.openxmlformats.org/officeDocument/2006/relationships/image" Target="../media/image196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43" Type="http://schemas.openxmlformats.org/officeDocument/2006/relationships/image" Target="../media/image195.png"/><Relationship Id="rId48" Type="http://schemas.openxmlformats.org/officeDocument/2006/relationships/image" Target="../media/image200.png"/><Relationship Id="rId8" Type="http://schemas.openxmlformats.org/officeDocument/2006/relationships/image" Target="../media/image16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240.png"/><Relationship Id="rId3" Type="http://schemas.openxmlformats.org/officeDocument/2006/relationships/image" Target="../media/image20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3.png"/><Relationship Id="rId47" Type="http://schemas.openxmlformats.org/officeDocument/2006/relationships/image" Target="../media/image248.png"/><Relationship Id="rId50" Type="http://schemas.openxmlformats.org/officeDocument/2006/relationships/image" Target="../media/image251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Relationship Id="rId46" Type="http://schemas.openxmlformats.org/officeDocument/2006/relationships/image" Target="../media/image247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1.png"/><Relationship Id="rId45" Type="http://schemas.openxmlformats.org/officeDocument/2006/relationships/image" Target="../media/image246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49" Type="http://schemas.openxmlformats.org/officeDocument/2006/relationships/image" Target="../media/image250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4" Type="http://schemas.openxmlformats.org/officeDocument/2006/relationships/image" Target="../media/image245.png"/><Relationship Id="rId52" Type="http://schemas.openxmlformats.org/officeDocument/2006/relationships/image" Target="../media/image253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43" Type="http://schemas.openxmlformats.org/officeDocument/2006/relationships/image" Target="../media/image244.png"/><Relationship Id="rId48" Type="http://schemas.openxmlformats.org/officeDocument/2006/relationships/image" Target="../media/image249.png"/><Relationship Id="rId8" Type="http://schemas.openxmlformats.org/officeDocument/2006/relationships/image" Target="../media/image209.png"/><Relationship Id="rId51" Type="http://schemas.openxmlformats.org/officeDocument/2006/relationships/image" Target="../media/image2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24" Type="http://schemas.openxmlformats.org/officeDocument/2006/relationships/image" Target="../media/image276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3" Type="http://schemas.openxmlformats.org/officeDocument/2006/relationships/image" Target="../media/image279.png"/><Relationship Id="rId21" Type="http://schemas.openxmlformats.org/officeDocument/2006/relationships/image" Target="../media/image297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5" Type="http://schemas.openxmlformats.org/officeDocument/2006/relationships/image" Target="../media/image301.png"/><Relationship Id="rId2" Type="http://schemas.openxmlformats.org/officeDocument/2006/relationships/image" Target="../media/image278.png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24" Type="http://schemas.openxmlformats.org/officeDocument/2006/relationships/image" Target="../media/image300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23" Type="http://schemas.openxmlformats.org/officeDocument/2006/relationships/image" Target="../media/image299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Relationship Id="rId22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3" Type="http://schemas.openxmlformats.org/officeDocument/2006/relationships/image" Target="../media/image303.png"/><Relationship Id="rId21" Type="http://schemas.openxmlformats.org/officeDocument/2006/relationships/image" Target="../media/image321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5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3" Type="http://schemas.openxmlformats.org/officeDocument/2006/relationships/image" Target="../media/image327.png"/><Relationship Id="rId21" Type="http://schemas.openxmlformats.org/officeDocument/2006/relationships/image" Target="../media/image345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5" Type="http://schemas.openxmlformats.org/officeDocument/2006/relationships/image" Target="../media/image349.png"/><Relationship Id="rId2" Type="http://schemas.openxmlformats.org/officeDocument/2006/relationships/image" Target="../media/image326.png"/><Relationship Id="rId16" Type="http://schemas.openxmlformats.org/officeDocument/2006/relationships/image" Target="../media/image340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24" Type="http://schemas.openxmlformats.org/officeDocument/2006/relationships/image" Target="../media/image348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23" Type="http://schemas.openxmlformats.org/officeDocument/2006/relationships/image" Target="../media/image347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07756" y="2614931"/>
            <a:ext cx="10576488" cy="1273553"/>
            <a:chOff x="807756" y="2614931"/>
            <a:chExt cx="10576488" cy="1273553"/>
          </a:xfrm>
        </p:grpSpPr>
        <p:grpSp>
          <p:nvGrpSpPr>
            <p:cNvPr id="4" name="Group 3"/>
            <p:cNvGrpSpPr/>
            <p:nvPr/>
          </p:nvGrpSpPr>
          <p:grpSpPr>
            <a:xfrm>
              <a:off x="807756" y="3149820"/>
              <a:ext cx="10576488" cy="738664"/>
              <a:chOff x="592428" y="600007"/>
              <a:chExt cx="3940935" cy="7386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92428" y="600007"/>
                <a:ext cx="39409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tx2">
                        <a:lumMod val="50000"/>
                      </a:schemeClr>
                    </a:solidFill>
                    <a:latin typeface="Bebas Neue" panose="020B0606020202050201" pitchFamily="34" charset="0"/>
                  </a:rPr>
                  <a:t>Business pitch</a:t>
                </a:r>
                <a:endParaRPr lang="en-US" sz="3200" dirty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92428" y="1030894"/>
                <a:ext cx="394093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tx2">
                        <a:lumMod val="50000"/>
                      </a:schemeClr>
                    </a:solidFill>
                  </a:rPr>
                  <a:t>Professional Presentation</a:t>
                </a:r>
                <a:endParaRPr lang="en-US" sz="14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8" name="AutoShape 19"/>
            <p:cNvSpPr>
              <a:spLocks/>
            </p:cNvSpPr>
            <p:nvPr/>
          </p:nvSpPr>
          <p:spPr bwMode="auto">
            <a:xfrm>
              <a:off x="5905500" y="2614931"/>
              <a:ext cx="381000" cy="381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48" y="12501"/>
                  </a:moveTo>
                  <a:cubicBezTo>
                    <a:pt x="17869" y="12791"/>
                    <a:pt x="18219" y="13020"/>
                    <a:pt x="18601" y="13191"/>
                  </a:cubicBezTo>
                  <a:cubicBezTo>
                    <a:pt x="18985" y="13358"/>
                    <a:pt x="19387" y="13455"/>
                    <a:pt x="19810" y="13470"/>
                  </a:cubicBezTo>
                  <a:lnTo>
                    <a:pt x="19810" y="17282"/>
                  </a:lnTo>
                  <a:cubicBezTo>
                    <a:pt x="19810" y="17870"/>
                    <a:pt x="19712" y="18428"/>
                    <a:pt x="19516" y="18951"/>
                  </a:cubicBezTo>
                  <a:cubicBezTo>
                    <a:pt x="19320" y="19468"/>
                    <a:pt x="19059" y="19926"/>
                    <a:pt x="18730" y="20319"/>
                  </a:cubicBezTo>
                  <a:cubicBezTo>
                    <a:pt x="18402" y="20713"/>
                    <a:pt x="18023" y="21024"/>
                    <a:pt x="17594" y="21256"/>
                  </a:cubicBezTo>
                  <a:cubicBezTo>
                    <a:pt x="17163" y="21485"/>
                    <a:pt x="16698" y="21600"/>
                    <a:pt x="16199" y="21600"/>
                  </a:cubicBezTo>
                  <a:lnTo>
                    <a:pt x="3597" y="21600"/>
                  </a:lnTo>
                  <a:cubicBezTo>
                    <a:pt x="3107" y="21600"/>
                    <a:pt x="2639" y="21485"/>
                    <a:pt x="2199" y="21256"/>
                  </a:cubicBezTo>
                  <a:cubicBezTo>
                    <a:pt x="1758" y="21024"/>
                    <a:pt x="1376" y="20710"/>
                    <a:pt x="1055" y="20319"/>
                  </a:cubicBezTo>
                  <a:cubicBezTo>
                    <a:pt x="735" y="19926"/>
                    <a:pt x="480" y="19468"/>
                    <a:pt x="286" y="18951"/>
                  </a:cubicBezTo>
                  <a:cubicBezTo>
                    <a:pt x="95" y="18428"/>
                    <a:pt x="0" y="17870"/>
                    <a:pt x="0" y="17282"/>
                  </a:cubicBezTo>
                  <a:lnTo>
                    <a:pt x="0" y="4318"/>
                  </a:lnTo>
                  <a:cubicBezTo>
                    <a:pt x="0" y="3727"/>
                    <a:pt x="95" y="3169"/>
                    <a:pt x="286" y="2638"/>
                  </a:cubicBezTo>
                  <a:cubicBezTo>
                    <a:pt x="480" y="2106"/>
                    <a:pt x="735" y="1651"/>
                    <a:pt x="1055" y="1266"/>
                  </a:cubicBezTo>
                  <a:cubicBezTo>
                    <a:pt x="1376" y="881"/>
                    <a:pt x="1758" y="576"/>
                    <a:pt x="2199" y="347"/>
                  </a:cubicBezTo>
                  <a:cubicBezTo>
                    <a:pt x="2639" y="115"/>
                    <a:pt x="3107" y="0"/>
                    <a:pt x="3597" y="0"/>
                  </a:cubicBezTo>
                  <a:lnTo>
                    <a:pt x="10420" y="0"/>
                  </a:lnTo>
                  <a:cubicBezTo>
                    <a:pt x="10403" y="132"/>
                    <a:pt x="10389" y="261"/>
                    <a:pt x="10374" y="388"/>
                  </a:cubicBezTo>
                  <a:cubicBezTo>
                    <a:pt x="10357" y="514"/>
                    <a:pt x="10349" y="652"/>
                    <a:pt x="10349" y="802"/>
                  </a:cubicBezTo>
                  <a:lnTo>
                    <a:pt x="10349" y="2041"/>
                  </a:lnTo>
                  <a:cubicBezTo>
                    <a:pt x="10349" y="2256"/>
                    <a:pt x="10374" y="2479"/>
                    <a:pt x="10420" y="2714"/>
                  </a:cubicBezTo>
                  <a:lnTo>
                    <a:pt x="3597" y="2714"/>
                  </a:lnTo>
                  <a:cubicBezTo>
                    <a:pt x="3232" y="2714"/>
                    <a:pt x="2916" y="2873"/>
                    <a:pt x="2654" y="3184"/>
                  </a:cubicBezTo>
                  <a:cubicBezTo>
                    <a:pt x="2392" y="3501"/>
                    <a:pt x="2262" y="3877"/>
                    <a:pt x="2262" y="4318"/>
                  </a:cubicBezTo>
                  <a:lnTo>
                    <a:pt x="2262" y="17282"/>
                  </a:lnTo>
                  <a:cubicBezTo>
                    <a:pt x="2262" y="17723"/>
                    <a:pt x="2392" y="18102"/>
                    <a:pt x="2654" y="18413"/>
                  </a:cubicBezTo>
                  <a:cubicBezTo>
                    <a:pt x="2916" y="18727"/>
                    <a:pt x="3232" y="18886"/>
                    <a:pt x="3597" y="18886"/>
                  </a:cubicBezTo>
                  <a:lnTo>
                    <a:pt x="16199" y="18886"/>
                  </a:lnTo>
                  <a:cubicBezTo>
                    <a:pt x="16566" y="18886"/>
                    <a:pt x="16882" y="18727"/>
                    <a:pt x="17149" y="18413"/>
                  </a:cubicBezTo>
                  <a:cubicBezTo>
                    <a:pt x="17413" y="18102"/>
                    <a:pt x="17548" y="17723"/>
                    <a:pt x="17548" y="17282"/>
                  </a:cubicBezTo>
                  <a:lnTo>
                    <a:pt x="17548" y="12501"/>
                  </a:lnTo>
                  <a:close/>
                  <a:moveTo>
                    <a:pt x="21600" y="2012"/>
                  </a:moveTo>
                  <a:lnTo>
                    <a:pt x="21600" y="8903"/>
                  </a:lnTo>
                  <a:cubicBezTo>
                    <a:pt x="21600" y="9138"/>
                    <a:pt x="21531" y="9331"/>
                    <a:pt x="21394" y="9493"/>
                  </a:cubicBezTo>
                  <a:cubicBezTo>
                    <a:pt x="21257" y="9652"/>
                    <a:pt x="21103" y="9722"/>
                    <a:pt x="20932" y="9701"/>
                  </a:cubicBezTo>
                  <a:lnTo>
                    <a:pt x="19923" y="9701"/>
                  </a:lnTo>
                  <a:cubicBezTo>
                    <a:pt x="19727" y="9701"/>
                    <a:pt x="19565" y="9625"/>
                    <a:pt x="19438" y="9472"/>
                  </a:cubicBezTo>
                  <a:cubicBezTo>
                    <a:pt x="19308" y="9317"/>
                    <a:pt x="19245" y="9126"/>
                    <a:pt x="19245" y="8903"/>
                  </a:cubicBezTo>
                  <a:lnTo>
                    <a:pt x="19245" y="5134"/>
                  </a:lnTo>
                  <a:lnTo>
                    <a:pt x="10195" y="15961"/>
                  </a:lnTo>
                  <a:cubicBezTo>
                    <a:pt x="10070" y="16110"/>
                    <a:pt x="9911" y="16184"/>
                    <a:pt x="9720" y="16184"/>
                  </a:cubicBezTo>
                  <a:cubicBezTo>
                    <a:pt x="9529" y="16184"/>
                    <a:pt x="9365" y="16113"/>
                    <a:pt x="9233" y="15961"/>
                  </a:cubicBezTo>
                  <a:lnTo>
                    <a:pt x="8307" y="14836"/>
                  </a:lnTo>
                  <a:cubicBezTo>
                    <a:pt x="8183" y="14683"/>
                    <a:pt x="8119" y="14492"/>
                    <a:pt x="8114" y="14260"/>
                  </a:cubicBezTo>
                  <a:cubicBezTo>
                    <a:pt x="8112" y="14025"/>
                    <a:pt x="8175" y="13831"/>
                    <a:pt x="8307" y="13684"/>
                  </a:cubicBezTo>
                  <a:lnTo>
                    <a:pt x="17332" y="2826"/>
                  </a:lnTo>
                  <a:lnTo>
                    <a:pt x="14181" y="2826"/>
                  </a:lnTo>
                  <a:cubicBezTo>
                    <a:pt x="13985" y="2826"/>
                    <a:pt x="13824" y="2749"/>
                    <a:pt x="13699" y="2594"/>
                  </a:cubicBezTo>
                  <a:cubicBezTo>
                    <a:pt x="13574" y="2441"/>
                    <a:pt x="13513" y="2247"/>
                    <a:pt x="13513" y="2012"/>
                  </a:cubicBezTo>
                  <a:lnTo>
                    <a:pt x="13513" y="802"/>
                  </a:lnTo>
                  <a:cubicBezTo>
                    <a:pt x="13496" y="587"/>
                    <a:pt x="13557" y="399"/>
                    <a:pt x="13694" y="238"/>
                  </a:cubicBezTo>
                  <a:cubicBezTo>
                    <a:pt x="13831" y="82"/>
                    <a:pt x="13993" y="0"/>
                    <a:pt x="14181" y="0"/>
                  </a:cubicBezTo>
                  <a:lnTo>
                    <a:pt x="20932" y="0"/>
                  </a:lnTo>
                  <a:cubicBezTo>
                    <a:pt x="21110" y="0"/>
                    <a:pt x="21267" y="82"/>
                    <a:pt x="21399" y="247"/>
                  </a:cubicBezTo>
                  <a:cubicBezTo>
                    <a:pt x="21534" y="411"/>
                    <a:pt x="21600" y="599"/>
                    <a:pt x="21600" y="802"/>
                  </a:cubicBezTo>
                  <a:lnTo>
                    <a:pt x="21600" y="2012"/>
                  </a:lnTo>
                  <a:close/>
                  <a:moveTo>
                    <a:pt x="21600" y="2012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70048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-41553"/>
            <a:ext cx="0" cy="6949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47755" y="11248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7910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79109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04454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26292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22955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229076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04120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647755" y="4124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7756" y="3790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22429" y="379042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03786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46099" y="562861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00" y="529485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722429" y="529009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5034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-41553"/>
            <a:ext cx="0" cy="5486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47755" y="11248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7910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79109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04454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26292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22955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229076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04120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647755" y="4124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7756" y="3790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22429" y="379042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03786"/>
            <a:ext cx="304800" cy="3048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004560" y="53534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79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amond 15"/>
          <p:cNvSpPr/>
          <p:nvPr/>
        </p:nvSpPr>
        <p:spPr>
          <a:xfrm>
            <a:off x="942022" y="1628818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73542" y="209152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3541" y="162986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6324600" y="1632138"/>
            <a:ext cx="731520" cy="731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56120" y="209484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6119" y="163318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Diamond 22"/>
          <p:cNvSpPr/>
          <p:nvPr/>
        </p:nvSpPr>
        <p:spPr>
          <a:xfrm>
            <a:off x="942022" y="2806201"/>
            <a:ext cx="731520" cy="731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3542" y="326891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541" y="280724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Diamond 26"/>
          <p:cNvSpPr/>
          <p:nvPr/>
        </p:nvSpPr>
        <p:spPr>
          <a:xfrm>
            <a:off x="6324600" y="2809521"/>
            <a:ext cx="731520" cy="731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56120" y="327223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119" y="281056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942022" y="3999386"/>
            <a:ext cx="731520" cy="73152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73542" y="446209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3541" y="400043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6324600" y="4002706"/>
            <a:ext cx="731520" cy="73152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56120" y="446541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6119" y="400375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922972" y="5192571"/>
            <a:ext cx="731520" cy="73152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54492" y="565528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54491" y="519361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Diamond 42"/>
          <p:cNvSpPr/>
          <p:nvPr/>
        </p:nvSpPr>
        <p:spPr>
          <a:xfrm>
            <a:off x="6305550" y="5195891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037070" y="565860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37069" y="519693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410160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1820919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1834512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3038078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3015145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4185177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78" y="4179175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0" y="5424448"/>
            <a:ext cx="304800" cy="3048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07756" y="624162"/>
            <a:ext cx="10576488" cy="738664"/>
            <a:chOff x="592428" y="600007"/>
            <a:chExt cx="3940935" cy="738664"/>
          </a:xfrm>
        </p:grpSpPr>
        <p:sp>
          <p:nvSpPr>
            <p:cNvPr id="57" name="TextBox 5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419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  <p:bldP spid="27" grpId="0" animBg="1"/>
      <p:bldP spid="31" grpId="0" animBg="1"/>
      <p:bldP spid="35" grpId="0" animBg="1"/>
      <p:bldP spid="39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942021" y="1621152"/>
            <a:ext cx="73152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942021" y="2814337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942021" y="3979353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42021" y="5212604"/>
            <a:ext cx="731520" cy="7315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302041" y="1624007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330314" y="2814337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6334816" y="3979353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6300787" y="5190572"/>
            <a:ext cx="731520" cy="7315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73542" y="209152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3541" y="162986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56120" y="209484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6119" y="163318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73542" y="326891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541" y="280724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56120" y="327223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119" y="281056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73542" y="446209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3541" y="400043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56120" y="446541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6119" y="400375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654492" y="565528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54491" y="519361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37070" y="565860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37069" y="519693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410160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1820919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1834512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3038078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3015145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4185177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78" y="4179175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0" y="5424448"/>
            <a:ext cx="304800" cy="304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07756" y="637408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629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/>
          <p:nvPr/>
        </p:nvSpPr>
        <p:spPr>
          <a:xfrm>
            <a:off x="6316546" y="280178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42021" y="16288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42021" y="280443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48256" y="401034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42021" y="5189753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16546" y="16261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316546" y="399457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316546" y="5187760"/>
            <a:ext cx="731520" cy="7315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73542" y="209152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3541" y="162986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56120" y="209484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6119" y="163318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73542" y="326891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541" y="280724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56120" y="327223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119" y="281056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73542" y="446209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3541" y="400043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56120" y="446541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6119" y="400375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654492" y="565528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54491" y="519361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37070" y="565860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37069" y="519693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410160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1820919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1834512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3038078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3015145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4185177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78" y="4179175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0" y="5424448"/>
            <a:ext cx="304800" cy="304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07756" y="637408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60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8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4311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14392" y="2424546"/>
            <a:ext cx="2763639" cy="2244842"/>
            <a:chOff x="280909" y="1570388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59421" y="2424546"/>
            <a:ext cx="2763639" cy="2244842"/>
            <a:chOff x="280909" y="1570388"/>
            <a:chExt cx="5840903" cy="47444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15444" y="1939232"/>
            <a:ext cx="3361112" cy="2730156"/>
            <a:chOff x="280909" y="1570388"/>
            <a:chExt cx="5840903" cy="47444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552136" y="5054363"/>
            <a:ext cx="9087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27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41178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" y="3271833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" y="3271833"/>
            <a:ext cx="12191998" cy="3428999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386683" y="2394050"/>
            <a:ext cx="2763639" cy="2244842"/>
            <a:chOff x="280909" y="1570388"/>
            <a:chExt cx="5840903" cy="47444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1712" y="2394050"/>
            <a:ext cx="2763639" cy="2244842"/>
            <a:chOff x="280909" y="1570388"/>
            <a:chExt cx="5840903" cy="474443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87735" y="1908736"/>
            <a:ext cx="3361112" cy="2730156"/>
            <a:chOff x="280909" y="1570388"/>
            <a:chExt cx="5840903" cy="47444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511911" y="497219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912" y="463843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6585" y="463843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6" y="4851794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11911" y="5960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1912" y="5626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6585" y="562649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6" y="5839851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314618" y="50551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14619" y="47213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89292" y="472139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14618" y="60407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4619" y="57069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89292" y="570698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2" y="4934755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2" y="593782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8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" y="3271833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271833"/>
            <a:ext cx="12192000" cy="3428999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1632"/>
            <a:ext cx="10058400" cy="502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63788" y="58414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3789" y="55076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8462" y="55076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5721051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93371" y="19020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3372" y="15683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68045" y="156832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16" y="1781680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85937" y="1957388"/>
            <a:ext cx="8358187" cy="3914774"/>
          </a:xfrm>
          <a:custGeom>
            <a:avLst/>
            <a:gdLst>
              <a:gd name="connsiteX0" fmla="*/ 0 w 7486650"/>
              <a:gd name="connsiteY0" fmla="*/ 0 h 2557462"/>
              <a:gd name="connsiteX1" fmla="*/ 7486650 w 7486650"/>
              <a:gd name="connsiteY1" fmla="*/ 0 h 2557462"/>
              <a:gd name="connsiteX2" fmla="*/ 7486650 w 7486650"/>
              <a:gd name="connsiteY2" fmla="*/ 2557462 h 2557462"/>
              <a:gd name="connsiteX3" fmla="*/ 0 w 7486650"/>
              <a:gd name="connsiteY3" fmla="*/ 2557462 h 2557462"/>
              <a:gd name="connsiteX4" fmla="*/ 0 w 7486650"/>
              <a:gd name="connsiteY4" fmla="*/ 0 h 2557462"/>
              <a:gd name="connsiteX0" fmla="*/ 2686050 w 7486650"/>
              <a:gd name="connsiteY0" fmla="*/ 0 h 3328987"/>
              <a:gd name="connsiteX1" fmla="*/ 7486650 w 7486650"/>
              <a:gd name="connsiteY1" fmla="*/ 771525 h 3328987"/>
              <a:gd name="connsiteX2" fmla="*/ 7486650 w 7486650"/>
              <a:gd name="connsiteY2" fmla="*/ 3328987 h 3328987"/>
              <a:gd name="connsiteX3" fmla="*/ 0 w 7486650"/>
              <a:gd name="connsiteY3" fmla="*/ 3328987 h 3328987"/>
              <a:gd name="connsiteX4" fmla="*/ 2686050 w 7486650"/>
              <a:gd name="connsiteY4" fmla="*/ 0 h 3328987"/>
              <a:gd name="connsiteX0" fmla="*/ 3214687 w 8015287"/>
              <a:gd name="connsiteY0" fmla="*/ 0 h 3328987"/>
              <a:gd name="connsiteX1" fmla="*/ 8015287 w 8015287"/>
              <a:gd name="connsiteY1" fmla="*/ 771525 h 3328987"/>
              <a:gd name="connsiteX2" fmla="*/ 8015287 w 8015287"/>
              <a:gd name="connsiteY2" fmla="*/ 3328987 h 3328987"/>
              <a:gd name="connsiteX3" fmla="*/ 0 w 8015287"/>
              <a:gd name="connsiteY3" fmla="*/ 942975 h 3328987"/>
              <a:gd name="connsiteX4" fmla="*/ 3214687 w 8015287"/>
              <a:gd name="connsiteY4" fmla="*/ 0 h 3328987"/>
              <a:gd name="connsiteX0" fmla="*/ 3214687 w 8015287"/>
              <a:gd name="connsiteY0" fmla="*/ 0 h 3914774"/>
              <a:gd name="connsiteX1" fmla="*/ 8015287 w 8015287"/>
              <a:gd name="connsiteY1" fmla="*/ 771525 h 3914774"/>
              <a:gd name="connsiteX2" fmla="*/ 4872037 w 8015287"/>
              <a:gd name="connsiteY2" fmla="*/ 3914774 h 3914774"/>
              <a:gd name="connsiteX3" fmla="*/ 0 w 8015287"/>
              <a:gd name="connsiteY3" fmla="*/ 942975 h 3914774"/>
              <a:gd name="connsiteX4" fmla="*/ 3214687 w 8015287"/>
              <a:gd name="connsiteY4" fmla="*/ 0 h 3914774"/>
              <a:gd name="connsiteX0" fmla="*/ 3214687 w 8358187"/>
              <a:gd name="connsiteY0" fmla="*/ 0 h 3914774"/>
              <a:gd name="connsiteX1" fmla="*/ 8358187 w 8358187"/>
              <a:gd name="connsiteY1" fmla="*/ 2357437 h 3914774"/>
              <a:gd name="connsiteX2" fmla="*/ 4872037 w 8358187"/>
              <a:gd name="connsiteY2" fmla="*/ 3914774 h 3914774"/>
              <a:gd name="connsiteX3" fmla="*/ 0 w 8358187"/>
              <a:gd name="connsiteY3" fmla="*/ 942975 h 3914774"/>
              <a:gd name="connsiteX4" fmla="*/ 3214687 w 8358187"/>
              <a:gd name="connsiteY4" fmla="*/ 0 h 39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8187" h="3914774">
                <a:moveTo>
                  <a:pt x="3214687" y="0"/>
                </a:moveTo>
                <a:lnTo>
                  <a:pt x="8358187" y="2357437"/>
                </a:lnTo>
                <a:lnTo>
                  <a:pt x="4872037" y="3914774"/>
                </a:lnTo>
                <a:lnTo>
                  <a:pt x="0" y="942975"/>
                </a:lnTo>
                <a:lnTo>
                  <a:pt x="321468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19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4311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22753" y="1006482"/>
            <a:ext cx="2172359" cy="3902156"/>
            <a:chOff x="4684326" y="1591726"/>
            <a:chExt cx="2736264" cy="49150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326" y="1591726"/>
              <a:ext cx="2736264" cy="49150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80000" y="220029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85444" y="1629937"/>
            <a:ext cx="2172359" cy="3902156"/>
            <a:chOff x="4684326" y="1591726"/>
            <a:chExt cx="2736264" cy="49150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326" y="1591726"/>
              <a:ext cx="2736264" cy="49150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80000" y="220029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4077" y="2239536"/>
            <a:ext cx="2172359" cy="3902156"/>
            <a:chOff x="4684326" y="1591726"/>
            <a:chExt cx="2736264" cy="491508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326" y="1591726"/>
              <a:ext cx="2736264" cy="49150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080000" y="220029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367322" y="239852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7323" y="206475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41996" y="206475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67322" y="358962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7323" y="325586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41996" y="325586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67322" y="478073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7323" y="444697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41996" y="444697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227396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5" y="346083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4681261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298523" y="239852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8524" y="206475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73197" y="206475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98523" y="358962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8524" y="325586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73197" y="325586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98523" y="478073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8524" y="444697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73197" y="444697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57" y="2273969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82" y="3470210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29" y="466033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  <p:bldP spid="30" grpId="0" animBg="1"/>
      <p:bldP spid="33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1023226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09019" y="2192777"/>
            <a:ext cx="3773962" cy="6779077"/>
            <a:chOff x="4684326" y="1591726"/>
            <a:chExt cx="2736264" cy="49150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326" y="1591726"/>
              <a:ext cx="2736264" cy="491508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80000" y="220029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34122" y="285188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4123" y="251812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08796" y="251812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34122" y="404299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4123" y="370923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8796" y="370923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34122" y="523410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4123" y="490034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8796" y="490034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6" y="272733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5" y="3914202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6" y="5134628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784190" y="285039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84191" y="251663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866084" y="251663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84190" y="404150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84191" y="370774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866084" y="370774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784190" y="523261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84191" y="489884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866084" y="4898849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44" y="2727336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44" y="391271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44" y="511220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4" grpId="0" animBg="1"/>
      <p:bldP spid="27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7756" y="2614931"/>
            <a:ext cx="10576488" cy="1273553"/>
            <a:chOff x="807756" y="2614931"/>
            <a:chExt cx="10576488" cy="1273553"/>
          </a:xfrm>
        </p:grpSpPr>
        <p:grpSp>
          <p:nvGrpSpPr>
            <p:cNvPr id="6" name="Group 5"/>
            <p:cNvGrpSpPr/>
            <p:nvPr/>
          </p:nvGrpSpPr>
          <p:grpSpPr>
            <a:xfrm>
              <a:off x="807756" y="3149820"/>
              <a:ext cx="10576488" cy="738664"/>
              <a:chOff x="592428" y="600007"/>
              <a:chExt cx="3940935" cy="73866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2428" y="600007"/>
                <a:ext cx="39409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Business pitch</a:t>
                </a:r>
                <a:endParaRPr lang="en-US" sz="32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92428" y="1030894"/>
                <a:ext cx="394093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Professional Presentation</a:t>
                </a:r>
                <a:endParaRPr lang="en-US" sz="1400" b="0" i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7" name="AutoShape 19"/>
            <p:cNvSpPr>
              <a:spLocks/>
            </p:cNvSpPr>
            <p:nvPr/>
          </p:nvSpPr>
          <p:spPr bwMode="auto">
            <a:xfrm>
              <a:off x="5905500" y="2614931"/>
              <a:ext cx="381000" cy="381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48" y="12501"/>
                  </a:moveTo>
                  <a:cubicBezTo>
                    <a:pt x="17869" y="12791"/>
                    <a:pt x="18219" y="13020"/>
                    <a:pt x="18601" y="13191"/>
                  </a:cubicBezTo>
                  <a:cubicBezTo>
                    <a:pt x="18985" y="13358"/>
                    <a:pt x="19387" y="13455"/>
                    <a:pt x="19810" y="13470"/>
                  </a:cubicBezTo>
                  <a:lnTo>
                    <a:pt x="19810" y="17282"/>
                  </a:lnTo>
                  <a:cubicBezTo>
                    <a:pt x="19810" y="17870"/>
                    <a:pt x="19712" y="18428"/>
                    <a:pt x="19516" y="18951"/>
                  </a:cubicBezTo>
                  <a:cubicBezTo>
                    <a:pt x="19320" y="19468"/>
                    <a:pt x="19059" y="19926"/>
                    <a:pt x="18730" y="20319"/>
                  </a:cubicBezTo>
                  <a:cubicBezTo>
                    <a:pt x="18402" y="20713"/>
                    <a:pt x="18023" y="21024"/>
                    <a:pt x="17594" y="21256"/>
                  </a:cubicBezTo>
                  <a:cubicBezTo>
                    <a:pt x="17163" y="21485"/>
                    <a:pt x="16698" y="21600"/>
                    <a:pt x="16199" y="21600"/>
                  </a:cubicBezTo>
                  <a:lnTo>
                    <a:pt x="3597" y="21600"/>
                  </a:lnTo>
                  <a:cubicBezTo>
                    <a:pt x="3107" y="21600"/>
                    <a:pt x="2639" y="21485"/>
                    <a:pt x="2199" y="21256"/>
                  </a:cubicBezTo>
                  <a:cubicBezTo>
                    <a:pt x="1758" y="21024"/>
                    <a:pt x="1376" y="20710"/>
                    <a:pt x="1055" y="20319"/>
                  </a:cubicBezTo>
                  <a:cubicBezTo>
                    <a:pt x="735" y="19926"/>
                    <a:pt x="480" y="19468"/>
                    <a:pt x="286" y="18951"/>
                  </a:cubicBezTo>
                  <a:cubicBezTo>
                    <a:pt x="95" y="18428"/>
                    <a:pt x="0" y="17870"/>
                    <a:pt x="0" y="17282"/>
                  </a:cubicBezTo>
                  <a:lnTo>
                    <a:pt x="0" y="4318"/>
                  </a:lnTo>
                  <a:cubicBezTo>
                    <a:pt x="0" y="3727"/>
                    <a:pt x="95" y="3169"/>
                    <a:pt x="286" y="2638"/>
                  </a:cubicBezTo>
                  <a:cubicBezTo>
                    <a:pt x="480" y="2106"/>
                    <a:pt x="735" y="1651"/>
                    <a:pt x="1055" y="1266"/>
                  </a:cubicBezTo>
                  <a:cubicBezTo>
                    <a:pt x="1376" y="881"/>
                    <a:pt x="1758" y="576"/>
                    <a:pt x="2199" y="347"/>
                  </a:cubicBezTo>
                  <a:cubicBezTo>
                    <a:pt x="2639" y="115"/>
                    <a:pt x="3107" y="0"/>
                    <a:pt x="3597" y="0"/>
                  </a:cubicBezTo>
                  <a:lnTo>
                    <a:pt x="10420" y="0"/>
                  </a:lnTo>
                  <a:cubicBezTo>
                    <a:pt x="10403" y="132"/>
                    <a:pt x="10389" y="261"/>
                    <a:pt x="10374" y="388"/>
                  </a:cubicBezTo>
                  <a:cubicBezTo>
                    <a:pt x="10357" y="514"/>
                    <a:pt x="10349" y="652"/>
                    <a:pt x="10349" y="802"/>
                  </a:cubicBezTo>
                  <a:lnTo>
                    <a:pt x="10349" y="2041"/>
                  </a:lnTo>
                  <a:cubicBezTo>
                    <a:pt x="10349" y="2256"/>
                    <a:pt x="10374" y="2479"/>
                    <a:pt x="10420" y="2714"/>
                  </a:cubicBezTo>
                  <a:lnTo>
                    <a:pt x="3597" y="2714"/>
                  </a:lnTo>
                  <a:cubicBezTo>
                    <a:pt x="3232" y="2714"/>
                    <a:pt x="2916" y="2873"/>
                    <a:pt x="2654" y="3184"/>
                  </a:cubicBezTo>
                  <a:cubicBezTo>
                    <a:pt x="2392" y="3501"/>
                    <a:pt x="2262" y="3877"/>
                    <a:pt x="2262" y="4318"/>
                  </a:cubicBezTo>
                  <a:lnTo>
                    <a:pt x="2262" y="17282"/>
                  </a:lnTo>
                  <a:cubicBezTo>
                    <a:pt x="2262" y="17723"/>
                    <a:pt x="2392" y="18102"/>
                    <a:pt x="2654" y="18413"/>
                  </a:cubicBezTo>
                  <a:cubicBezTo>
                    <a:pt x="2916" y="18727"/>
                    <a:pt x="3232" y="18886"/>
                    <a:pt x="3597" y="18886"/>
                  </a:cubicBezTo>
                  <a:lnTo>
                    <a:pt x="16199" y="18886"/>
                  </a:lnTo>
                  <a:cubicBezTo>
                    <a:pt x="16566" y="18886"/>
                    <a:pt x="16882" y="18727"/>
                    <a:pt x="17149" y="18413"/>
                  </a:cubicBezTo>
                  <a:cubicBezTo>
                    <a:pt x="17413" y="18102"/>
                    <a:pt x="17548" y="17723"/>
                    <a:pt x="17548" y="17282"/>
                  </a:cubicBezTo>
                  <a:lnTo>
                    <a:pt x="17548" y="12501"/>
                  </a:lnTo>
                  <a:close/>
                  <a:moveTo>
                    <a:pt x="21600" y="2012"/>
                  </a:moveTo>
                  <a:lnTo>
                    <a:pt x="21600" y="8903"/>
                  </a:lnTo>
                  <a:cubicBezTo>
                    <a:pt x="21600" y="9138"/>
                    <a:pt x="21531" y="9331"/>
                    <a:pt x="21394" y="9493"/>
                  </a:cubicBezTo>
                  <a:cubicBezTo>
                    <a:pt x="21257" y="9652"/>
                    <a:pt x="21103" y="9722"/>
                    <a:pt x="20932" y="9701"/>
                  </a:cubicBezTo>
                  <a:lnTo>
                    <a:pt x="19923" y="9701"/>
                  </a:lnTo>
                  <a:cubicBezTo>
                    <a:pt x="19727" y="9701"/>
                    <a:pt x="19565" y="9625"/>
                    <a:pt x="19438" y="9472"/>
                  </a:cubicBezTo>
                  <a:cubicBezTo>
                    <a:pt x="19308" y="9317"/>
                    <a:pt x="19245" y="9126"/>
                    <a:pt x="19245" y="8903"/>
                  </a:cubicBezTo>
                  <a:lnTo>
                    <a:pt x="19245" y="5134"/>
                  </a:lnTo>
                  <a:lnTo>
                    <a:pt x="10195" y="15961"/>
                  </a:lnTo>
                  <a:cubicBezTo>
                    <a:pt x="10070" y="16110"/>
                    <a:pt x="9911" y="16184"/>
                    <a:pt x="9720" y="16184"/>
                  </a:cubicBezTo>
                  <a:cubicBezTo>
                    <a:pt x="9529" y="16184"/>
                    <a:pt x="9365" y="16113"/>
                    <a:pt x="9233" y="15961"/>
                  </a:cubicBezTo>
                  <a:lnTo>
                    <a:pt x="8307" y="14836"/>
                  </a:lnTo>
                  <a:cubicBezTo>
                    <a:pt x="8183" y="14683"/>
                    <a:pt x="8119" y="14492"/>
                    <a:pt x="8114" y="14260"/>
                  </a:cubicBezTo>
                  <a:cubicBezTo>
                    <a:pt x="8112" y="14025"/>
                    <a:pt x="8175" y="13831"/>
                    <a:pt x="8307" y="13684"/>
                  </a:cubicBezTo>
                  <a:lnTo>
                    <a:pt x="17332" y="2826"/>
                  </a:lnTo>
                  <a:lnTo>
                    <a:pt x="14181" y="2826"/>
                  </a:lnTo>
                  <a:cubicBezTo>
                    <a:pt x="13985" y="2826"/>
                    <a:pt x="13824" y="2749"/>
                    <a:pt x="13699" y="2594"/>
                  </a:cubicBezTo>
                  <a:cubicBezTo>
                    <a:pt x="13574" y="2441"/>
                    <a:pt x="13513" y="2247"/>
                    <a:pt x="13513" y="2012"/>
                  </a:cubicBezTo>
                  <a:lnTo>
                    <a:pt x="13513" y="802"/>
                  </a:lnTo>
                  <a:cubicBezTo>
                    <a:pt x="13496" y="587"/>
                    <a:pt x="13557" y="399"/>
                    <a:pt x="13694" y="238"/>
                  </a:cubicBezTo>
                  <a:cubicBezTo>
                    <a:pt x="13831" y="82"/>
                    <a:pt x="13993" y="0"/>
                    <a:pt x="14181" y="0"/>
                  </a:cubicBezTo>
                  <a:lnTo>
                    <a:pt x="20932" y="0"/>
                  </a:lnTo>
                  <a:cubicBezTo>
                    <a:pt x="21110" y="0"/>
                    <a:pt x="21267" y="82"/>
                    <a:pt x="21399" y="247"/>
                  </a:cubicBezTo>
                  <a:cubicBezTo>
                    <a:pt x="21534" y="411"/>
                    <a:pt x="21600" y="599"/>
                    <a:pt x="21600" y="802"/>
                  </a:cubicBezTo>
                  <a:lnTo>
                    <a:pt x="21600" y="2012"/>
                  </a:lnTo>
                  <a:close/>
                  <a:moveTo>
                    <a:pt x="21600" y="2012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82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58690" y="202884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8691" y="16950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33364" y="169508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1908444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258690" y="30169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8691" y="26831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333364" y="268314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58690" y="40054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691" y="36717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33364" y="367171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58690" y="49910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58691" y="46573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333364" y="465731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289650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388507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4888142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9" y="1570388"/>
            <a:ext cx="5840903" cy="474443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97023" y="1744756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833568" y="618364"/>
            <a:ext cx="10576488" cy="738664"/>
            <a:chOff x="592428" y="600007"/>
            <a:chExt cx="3940935" cy="738664"/>
          </a:xfrm>
        </p:grpSpPr>
        <p:sp>
          <p:nvSpPr>
            <p:cNvPr id="35" name="TextBox 3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0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69071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12618" y="1706379"/>
            <a:ext cx="4304714" cy="43469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928" y="1706379"/>
            <a:ext cx="2549236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9928" y="3950176"/>
            <a:ext cx="2549236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86255" y="2968399"/>
            <a:ext cx="3754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86255" y="2506734"/>
            <a:ext cx="375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23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1842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31929" y="1734089"/>
            <a:ext cx="4304714" cy="43469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9709" y="1734089"/>
            <a:ext cx="2549236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99709" y="3977886"/>
            <a:ext cx="2549236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6083" y="3009962"/>
            <a:ext cx="3754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083" y="2548297"/>
            <a:ext cx="375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41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1842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734089"/>
            <a:ext cx="6096000" cy="51239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1734090"/>
            <a:ext cx="301752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4297681"/>
            <a:ext cx="301752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3520" y="1734089"/>
            <a:ext cx="307848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13520" y="4297680"/>
            <a:ext cx="307848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2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1842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096000" y="1734089"/>
            <a:ext cx="6096000" cy="51239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734089"/>
            <a:ext cx="301752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297680"/>
            <a:ext cx="301752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7520" y="1734088"/>
            <a:ext cx="307848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17520" y="4297679"/>
            <a:ext cx="3078480" cy="2560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48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1355736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Our clients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03" y="2728913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5" y="2728913"/>
            <a:ext cx="1905000" cy="857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03" y="3910599"/>
            <a:ext cx="1905000" cy="8572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5" y="3910599"/>
            <a:ext cx="1905000" cy="8572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67" y="2728913"/>
            <a:ext cx="1905000" cy="8572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7" y="3910599"/>
            <a:ext cx="1905000" cy="8572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449" y="3910599"/>
            <a:ext cx="1905000" cy="8572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449" y="2728913"/>
            <a:ext cx="1905000" cy="85725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221266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6" y="652463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18" y="652463"/>
            <a:ext cx="1905000" cy="857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6" y="1834149"/>
            <a:ext cx="1905000" cy="8572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18" y="1834149"/>
            <a:ext cx="1905000" cy="8572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652463"/>
            <a:ext cx="1905000" cy="8572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70" y="1834149"/>
            <a:ext cx="1905000" cy="8572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82" y="1834149"/>
            <a:ext cx="1905000" cy="8572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82" y="652463"/>
            <a:ext cx="1905000" cy="8572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64" y="652463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64" y="1834149"/>
            <a:ext cx="1905000" cy="8572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6" y="3015835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48" y="3015835"/>
            <a:ext cx="1905000" cy="857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6" y="4197521"/>
            <a:ext cx="1905000" cy="8572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48" y="4197521"/>
            <a:ext cx="1905000" cy="8572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30" y="3015835"/>
            <a:ext cx="1905000" cy="8572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197521"/>
            <a:ext cx="1905000" cy="8572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2" y="4197521"/>
            <a:ext cx="1905000" cy="8572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2" y="3015835"/>
            <a:ext cx="1905000" cy="8572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94" y="3015835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94" y="4197521"/>
            <a:ext cx="1905000" cy="8572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6" y="5379207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18" y="5379207"/>
            <a:ext cx="1905000" cy="857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79207"/>
            <a:ext cx="1905000" cy="8572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82" y="5379207"/>
            <a:ext cx="1905000" cy="8572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64" y="5379207"/>
            <a:ext cx="1905000" cy="8572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672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95831" y="2289398"/>
            <a:ext cx="5000337" cy="2722484"/>
            <a:chOff x="6216650" y="3881438"/>
            <a:chExt cx="2178051" cy="1185862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216650" y="3881438"/>
              <a:ext cx="1968500" cy="865188"/>
            </a:xfrm>
            <a:custGeom>
              <a:avLst/>
              <a:gdLst>
                <a:gd name="T0" fmla="*/ 1240 w 2480"/>
                <a:gd name="T1" fmla="*/ 0 h 1090"/>
                <a:gd name="T2" fmla="*/ 1369 w 2480"/>
                <a:gd name="T3" fmla="*/ 6 h 1090"/>
                <a:gd name="T4" fmla="*/ 1494 w 2480"/>
                <a:gd name="T5" fmla="*/ 24 h 1090"/>
                <a:gd name="T6" fmla="*/ 1614 w 2480"/>
                <a:gd name="T7" fmla="*/ 53 h 1090"/>
                <a:gd name="T8" fmla="*/ 1731 w 2480"/>
                <a:gd name="T9" fmla="*/ 94 h 1090"/>
                <a:gd name="T10" fmla="*/ 1843 w 2480"/>
                <a:gd name="T11" fmla="*/ 145 h 1090"/>
                <a:gd name="T12" fmla="*/ 1950 w 2480"/>
                <a:gd name="T13" fmla="*/ 205 h 1090"/>
                <a:gd name="T14" fmla="*/ 2049 w 2480"/>
                <a:gd name="T15" fmla="*/ 275 h 1090"/>
                <a:gd name="T16" fmla="*/ 2141 w 2480"/>
                <a:gd name="T17" fmla="*/ 353 h 1090"/>
                <a:gd name="T18" fmla="*/ 2227 w 2480"/>
                <a:gd name="T19" fmla="*/ 439 h 1090"/>
                <a:gd name="T20" fmla="*/ 2303 w 2480"/>
                <a:gd name="T21" fmla="*/ 533 h 1090"/>
                <a:gd name="T22" fmla="*/ 2371 w 2480"/>
                <a:gd name="T23" fmla="*/ 632 h 1090"/>
                <a:gd name="T24" fmla="*/ 2429 w 2480"/>
                <a:gd name="T25" fmla="*/ 739 h 1090"/>
                <a:gd name="T26" fmla="*/ 2480 w 2480"/>
                <a:gd name="T27" fmla="*/ 850 h 1090"/>
                <a:gd name="T28" fmla="*/ 1860 w 2480"/>
                <a:gd name="T29" fmla="*/ 1090 h 1090"/>
                <a:gd name="T30" fmla="*/ 1827 w 2480"/>
                <a:gd name="T31" fmla="*/ 1016 h 1090"/>
                <a:gd name="T32" fmla="*/ 1786 w 2480"/>
                <a:gd name="T33" fmla="*/ 950 h 1090"/>
                <a:gd name="T34" fmla="*/ 1737 w 2480"/>
                <a:gd name="T35" fmla="*/ 887 h 1090"/>
                <a:gd name="T36" fmla="*/ 1681 w 2480"/>
                <a:gd name="T37" fmla="*/ 831 h 1090"/>
                <a:gd name="T38" fmla="*/ 1620 w 2480"/>
                <a:gd name="T39" fmla="*/ 782 h 1090"/>
                <a:gd name="T40" fmla="*/ 1552 w 2480"/>
                <a:gd name="T41" fmla="*/ 741 h 1090"/>
                <a:gd name="T42" fmla="*/ 1480 w 2480"/>
                <a:gd name="T43" fmla="*/ 708 h 1090"/>
                <a:gd name="T44" fmla="*/ 1404 w 2480"/>
                <a:gd name="T45" fmla="*/ 685 h 1090"/>
                <a:gd name="T46" fmla="*/ 1324 w 2480"/>
                <a:gd name="T47" fmla="*/ 669 h 1090"/>
                <a:gd name="T48" fmla="*/ 1240 w 2480"/>
                <a:gd name="T49" fmla="*/ 663 h 1090"/>
                <a:gd name="T50" fmla="*/ 1156 w 2480"/>
                <a:gd name="T51" fmla="*/ 669 h 1090"/>
                <a:gd name="T52" fmla="*/ 1076 w 2480"/>
                <a:gd name="T53" fmla="*/ 685 h 1090"/>
                <a:gd name="T54" fmla="*/ 998 w 2480"/>
                <a:gd name="T55" fmla="*/ 708 h 1090"/>
                <a:gd name="T56" fmla="*/ 926 w 2480"/>
                <a:gd name="T57" fmla="*/ 741 h 1090"/>
                <a:gd name="T58" fmla="*/ 860 w 2480"/>
                <a:gd name="T59" fmla="*/ 782 h 1090"/>
                <a:gd name="T60" fmla="*/ 798 w 2480"/>
                <a:gd name="T61" fmla="*/ 831 h 1090"/>
                <a:gd name="T62" fmla="*/ 743 w 2480"/>
                <a:gd name="T63" fmla="*/ 887 h 1090"/>
                <a:gd name="T64" fmla="*/ 694 w 2480"/>
                <a:gd name="T65" fmla="*/ 950 h 1090"/>
                <a:gd name="T66" fmla="*/ 653 w 2480"/>
                <a:gd name="T67" fmla="*/ 1016 h 1090"/>
                <a:gd name="T68" fmla="*/ 620 w 2480"/>
                <a:gd name="T69" fmla="*/ 1090 h 1090"/>
                <a:gd name="T70" fmla="*/ 0 w 2480"/>
                <a:gd name="T71" fmla="*/ 850 h 1090"/>
                <a:gd name="T72" fmla="*/ 49 w 2480"/>
                <a:gd name="T73" fmla="*/ 739 h 1090"/>
                <a:gd name="T74" fmla="*/ 107 w 2480"/>
                <a:gd name="T75" fmla="*/ 632 h 1090"/>
                <a:gd name="T76" fmla="*/ 176 w 2480"/>
                <a:gd name="T77" fmla="*/ 533 h 1090"/>
                <a:gd name="T78" fmla="*/ 254 w 2480"/>
                <a:gd name="T79" fmla="*/ 439 h 1090"/>
                <a:gd name="T80" fmla="*/ 337 w 2480"/>
                <a:gd name="T81" fmla="*/ 353 h 1090"/>
                <a:gd name="T82" fmla="*/ 431 w 2480"/>
                <a:gd name="T83" fmla="*/ 275 h 1090"/>
                <a:gd name="T84" fmla="*/ 530 w 2480"/>
                <a:gd name="T85" fmla="*/ 205 h 1090"/>
                <a:gd name="T86" fmla="*/ 636 w 2480"/>
                <a:gd name="T87" fmla="*/ 145 h 1090"/>
                <a:gd name="T88" fmla="*/ 747 w 2480"/>
                <a:gd name="T89" fmla="*/ 94 h 1090"/>
                <a:gd name="T90" fmla="*/ 864 w 2480"/>
                <a:gd name="T91" fmla="*/ 53 h 1090"/>
                <a:gd name="T92" fmla="*/ 985 w 2480"/>
                <a:gd name="T93" fmla="*/ 24 h 1090"/>
                <a:gd name="T94" fmla="*/ 1111 w 2480"/>
                <a:gd name="T95" fmla="*/ 6 h 1090"/>
                <a:gd name="T96" fmla="*/ 1240 w 2480"/>
                <a:gd name="T9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0" h="1090">
                  <a:moveTo>
                    <a:pt x="1240" y="0"/>
                  </a:moveTo>
                  <a:lnTo>
                    <a:pt x="1369" y="6"/>
                  </a:lnTo>
                  <a:lnTo>
                    <a:pt x="1494" y="24"/>
                  </a:lnTo>
                  <a:lnTo>
                    <a:pt x="1614" y="53"/>
                  </a:lnTo>
                  <a:lnTo>
                    <a:pt x="1731" y="94"/>
                  </a:lnTo>
                  <a:lnTo>
                    <a:pt x="1843" y="145"/>
                  </a:lnTo>
                  <a:lnTo>
                    <a:pt x="1950" y="205"/>
                  </a:lnTo>
                  <a:lnTo>
                    <a:pt x="2049" y="275"/>
                  </a:lnTo>
                  <a:lnTo>
                    <a:pt x="2141" y="353"/>
                  </a:lnTo>
                  <a:lnTo>
                    <a:pt x="2227" y="439"/>
                  </a:lnTo>
                  <a:lnTo>
                    <a:pt x="2303" y="533"/>
                  </a:lnTo>
                  <a:lnTo>
                    <a:pt x="2371" y="632"/>
                  </a:lnTo>
                  <a:lnTo>
                    <a:pt x="2429" y="739"/>
                  </a:lnTo>
                  <a:lnTo>
                    <a:pt x="2480" y="850"/>
                  </a:lnTo>
                  <a:lnTo>
                    <a:pt x="1860" y="1090"/>
                  </a:lnTo>
                  <a:lnTo>
                    <a:pt x="1827" y="1016"/>
                  </a:lnTo>
                  <a:lnTo>
                    <a:pt x="1786" y="950"/>
                  </a:lnTo>
                  <a:lnTo>
                    <a:pt x="1737" y="887"/>
                  </a:lnTo>
                  <a:lnTo>
                    <a:pt x="1681" y="831"/>
                  </a:lnTo>
                  <a:lnTo>
                    <a:pt x="1620" y="782"/>
                  </a:lnTo>
                  <a:lnTo>
                    <a:pt x="1552" y="741"/>
                  </a:lnTo>
                  <a:lnTo>
                    <a:pt x="1480" y="708"/>
                  </a:lnTo>
                  <a:lnTo>
                    <a:pt x="1404" y="685"/>
                  </a:lnTo>
                  <a:lnTo>
                    <a:pt x="1324" y="669"/>
                  </a:lnTo>
                  <a:lnTo>
                    <a:pt x="1240" y="663"/>
                  </a:lnTo>
                  <a:lnTo>
                    <a:pt x="1156" y="669"/>
                  </a:lnTo>
                  <a:lnTo>
                    <a:pt x="1076" y="685"/>
                  </a:lnTo>
                  <a:lnTo>
                    <a:pt x="998" y="708"/>
                  </a:lnTo>
                  <a:lnTo>
                    <a:pt x="926" y="741"/>
                  </a:lnTo>
                  <a:lnTo>
                    <a:pt x="860" y="782"/>
                  </a:lnTo>
                  <a:lnTo>
                    <a:pt x="798" y="831"/>
                  </a:lnTo>
                  <a:lnTo>
                    <a:pt x="743" y="887"/>
                  </a:lnTo>
                  <a:lnTo>
                    <a:pt x="694" y="950"/>
                  </a:lnTo>
                  <a:lnTo>
                    <a:pt x="653" y="1016"/>
                  </a:lnTo>
                  <a:lnTo>
                    <a:pt x="620" y="1090"/>
                  </a:lnTo>
                  <a:lnTo>
                    <a:pt x="0" y="850"/>
                  </a:lnTo>
                  <a:lnTo>
                    <a:pt x="49" y="739"/>
                  </a:lnTo>
                  <a:lnTo>
                    <a:pt x="107" y="632"/>
                  </a:lnTo>
                  <a:lnTo>
                    <a:pt x="176" y="533"/>
                  </a:lnTo>
                  <a:lnTo>
                    <a:pt x="254" y="439"/>
                  </a:lnTo>
                  <a:lnTo>
                    <a:pt x="337" y="353"/>
                  </a:lnTo>
                  <a:lnTo>
                    <a:pt x="431" y="275"/>
                  </a:lnTo>
                  <a:lnTo>
                    <a:pt x="530" y="205"/>
                  </a:lnTo>
                  <a:lnTo>
                    <a:pt x="636" y="145"/>
                  </a:lnTo>
                  <a:lnTo>
                    <a:pt x="747" y="94"/>
                  </a:lnTo>
                  <a:lnTo>
                    <a:pt x="864" y="53"/>
                  </a:lnTo>
                  <a:lnTo>
                    <a:pt x="985" y="24"/>
                  </a:lnTo>
                  <a:lnTo>
                    <a:pt x="1111" y="6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186613" y="4413250"/>
              <a:ext cx="1208088" cy="654050"/>
            </a:xfrm>
            <a:custGeom>
              <a:avLst/>
              <a:gdLst>
                <a:gd name="T0" fmla="*/ 1522 w 1522"/>
                <a:gd name="T1" fmla="*/ 0 h 825"/>
                <a:gd name="T2" fmla="*/ 89 w 1522"/>
                <a:gd name="T3" fmla="*/ 819 h 825"/>
                <a:gd name="T4" fmla="*/ 66 w 1522"/>
                <a:gd name="T5" fmla="*/ 825 h 825"/>
                <a:gd name="T6" fmla="*/ 42 w 1522"/>
                <a:gd name="T7" fmla="*/ 823 h 825"/>
                <a:gd name="T8" fmla="*/ 21 w 1522"/>
                <a:gd name="T9" fmla="*/ 811 h 825"/>
                <a:gd name="T10" fmla="*/ 5 w 1522"/>
                <a:gd name="T11" fmla="*/ 792 h 825"/>
                <a:gd name="T12" fmla="*/ 0 w 1522"/>
                <a:gd name="T13" fmla="*/ 772 h 825"/>
                <a:gd name="T14" fmla="*/ 0 w 1522"/>
                <a:gd name="T15" fmla="*/ 753 h 825"/>
                <a:gd name="T16" fmla="*/ 5 w 1522"/>
                <a:gd name="T17" fmla="*/ 735 h 825"/>
                <a:gd name="T18" fmla="*/ 15 w 1522"/>
                <a:gd name="T19" fmla="*/ 719 h 825"/>
                <a:gd name="T20" fmla="*/ 31 w 1522"/>
                <a:gd name="T21" fmla="*/ 708 h 825"/>
                <a:gd name="T22" fmla="*/ 1522 w 1522"/>
                <a:gd name="T23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2" h="825">
                  <a:moveTo>
                    <a:pt x="1522" y="0"/>
                  </a:moveTo>
                  <a:lnTo>
                    <a:pt x="89" y="819"/>
                  </a:lnTo>
                  <a:lnTo>
                    <a:pt x="66" y="825"/>
                  </a:lnTo>
                  <a:lnTo>
                    <a:pt x="42" y="823"/>
                  </a:lnTo>
                  <a:lnTo>
                    <a:pt x="21" y="811"/>
                  </a:lnTo>
                  <a:lnTo>
                    <a:pt x="5" y="792"/>
                  </a:lnTo>
                  <a:lnTo>
                    <a:pt x="0" y="772"/>
                  </a:lnTo>
                  <a:lnTo>
                    <a:pt x="0" y="753"/>
                  </a:lnTo>
                  <a:lnTo>
                    <a:pt x="5" y="735"/>
                  </a:lnTo>
                  <a:lnTo>
                    <a:pt x="15" y="719"/>
                  </a:lnTo>
                  <a:lnTo>
                    <a:pt x="31" y="708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8687434" y="196184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7434" y="162807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00994" y="364021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0994" y="330645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00993" y="531859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0993" y="498483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3932" y="196420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932" y="163044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7492" y="364258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7492" y="330882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7491" y="532096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491" y="498720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427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07"/>
          <p:cNvSpPr>
            <a:spLocks noEditPoints="1"/>
          </p:cNvSpPr>
          <p:nvPr/>
        </p:nvSpPr>
        <p:spPr bwMode="auto">
          <a:xfrm>
            <a:off x="573932" y="2007755"/>
            <a:ext cx="5167929" cy="2190172"/>
          </a:xfrm>
          <a:custGeom>
            <a:avLst/>
            <a:gdLst>
              <a:gd name="T0" fmla="*/ 1639 w 1647"/>
              <a:gd name="T1" fmla="*/ 0 h 698"/>
              <a:gd name="T2" fmla="*/ 1642 w 1647"/>
              <a:gd name="T3" fmla="*/ 8 h 698"/>
              <a:gd name="T4" fmla="*/ 1644 w 1647"/>
              <a:gd name="T5" fmla="*/ 30 h 698"/>
              <a:gd name="T6" fmla="*/ 1647 w 1647"/>
              <a:gd name="T7" fmla="*/ 64 h 698"/>
              <a:gd name="T8" fmla="*/ 1645 w 1647"/>
              <a:gd name="T9" fmla="*/ 106 h 698"/>
              <a:gd name="T10" fmla="*/ 1639 w 1647"/>
              <a:gd name="T11" fmla="*/ 153 h 698"/>
              <a:gd name="T12" fmla="*/ 1625 w 1647"/>
              <a:gd name="T13" fmla="*/ 203 h 698"/>
              <a:gd name="T14" fmla="*/ 1601 w 1647"/>
              <a:gd name="T15" fmla="*/ 251 h 698"/>
              <a:gd name="T16" fmla="*/ 1564 w 1647"/>
              <a:gd name="T17" fmla="*/ 296 h 698"/>
              <a:gd name="T18" fmla="*/ 1513 w 1647"/>
              <a:gd name="T19" fmla="*/ 335 h 698"/>
              <a:gd name="T20" fmla="*/ 1445 w 1647"/>
              <a:gd name="T21" fmla="*/ 363 h 698"/>
              <a:gd name="T22" fmla="*/ 1359 w 1647"/>
              <a:gd name="T23" fmla="*/ 378 h 698"/>
              <a:gd name="T24" fmla="*/ 1215 w 1647"/>
              <a:gd name="T25" fmla="*/ 381 h 698"/>
              <a:gd name="T26" fmla="*/ 1279 w 1647"/>
              <a:gd name="T27" fmla="*/ 326 h 698"/>
              <a:gd name="T28" fmla="*/ 1329 w 1647"/>
              <a:gd name="T29" fmla="*/ 257 h 698"/>
              <a:gd name="T30" fmla="*/ 1365 w 1647"/>
              <a:gd name="T31" fmla="*/ 162 h 698"/>
              <a:gd name="T32" fmla="*/ 1374 w 1647"/>
              <a:gd name="T33" fmla="*/ 52 h 698"/>
              <a:gd name="T34" fmla="*/ 480 w 1647"/>
              <a:gd name="T35" fmla="*/ 0 h 698"/>
              <a:gd name="T36" fmla="*/ 1343 w 1647"/>
              <a:gd name="T37" fmla="*/ 48 h 698"/>
              <a:gd name="T38" fmla="*/ 1331 w 1647"/>
              <a:gd name="T39" fmla="*/ 149 h 698"/>
              <a:gd name="T40" fmla="*/ 1292 w 1647"/>
              <a:gd name="T41" fmla="*/ 245 h 698"/>
              <a:gd name="T42" fmla="*/ 1232 w 1647"/>
              <a:gd name="T43" fmla="*/ 322 h 698"/>
              <a:gd name="T44" fmla="*/ 1155 w 1647"/>
              <a:gd name="T45" fmla="*/ 381 h 698"/>
              <a:gd name="T46" fmla="*/ 412 w 1647"/>
              <a:gd name="T47" fmla="*/ 382 h 698"/>
              <a:gd name="T48" fmla="*/ 326 w 1647"/>
              <a:gd name="T49" fmla="*/ 394 h 698"/>
              <a:gd name="T50" fmla="*/ 243 w 1647"/>
              <a:gd name="T51" fmla="*/ 416 h 698"/>
              <a:gd name="T52" fmla="*/ 166 w 1647"/>
              <a:gd name="T53" fmla="*/ 450 h 698"/>
              <a:gd name="T54" fmla="*/ 99 w 1647"/>
              <a:gd name="T55" fmla="*/ 495 h 698"/>
              <a:gd name="T56" fmla="*/ 47 w 1647"/>
              <a:gd name="T57" fmla="*/ 551 h 698"/>
              <a:gd name="T58" fmla="*/ 13 w 1647"/>
              <a:gd name="T59" fmla="*/ 619 h 698"/>
              <a:gd name="T60" fmla="*/ 0 w 1647"/>
              <a:gd name="T61" fmla="*/ 698 h 698"/>
              <a:gd name="T62" fmla="*/ 4 w 1647"/>
              <a:gd name="T63" fmla="*/ 334 h 698"/>
              <a:gd name="T64" fmla="*/ 29 w 1647"/>
              <a:gd name="T65" fmla="*/ 244 h 698"/>
              <a:gd name="T66" fmla="*/ 77 w 1647"/>
              <a:gd name="T67" fmla="*/ 164 h 698"/>
              <a:gd name="T68" fmla="*/ 148 w 1647"/>
              <a:gd name="T69" fmla="*/ 96 h 698"/>
              <a:gd name="T70" fmla="*/ 240 w 1647"/>
              <a:gd name="T71" fmla="*/ 45 h 698"/>
              <a:gd name="T72" fmla="*/ 351 w 1647"/>
              <a:gd name="T73" fmla="*/ 10 h 698"/>
              <a:gd name="T74" fmla="*/ 480 w 1647"/>
              <a:gd name="T75" fmla="*/ 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47" h="698">
                <a:moveTo>
                  <a:pt x="1368" y="0"/>
                </a:moveTo>
                <a:lnTo>
                  <a:pt x="1639" y="0"/>
                </a:lnTo>
                <a:lnTo>
                  <a:pt x="1640" y="1"/>
                </a:lnTo>
                <a:lnTo>
                  <a:pt x="1642" y="8"/>
                </a:lnTo>
                <a:lnTo>
                  <a:pt x="1643" y="17"/>
                </a:lnTo>
                <a:lnTo>
                  <a:pt x="1644" y="30"/>
                </a:lnTo>
                <a:lnTo>
                  <a:pt x="1645" y="46"/>
                </a:lnTo>
                <a:lnTo>
                  <a:pt x="1647" y="64"/>
                </a:lnTo>
                <a:lnTo>
                  <a:pt x="1647" y="84"/>
                </a:lnTo>
                <a:lnTo>
                  <a:pt x="1645" y="106"/>
                </a:lnTo>
                <a:lnTo>
                  <a:pt x="1643" y="128"/>
                </a:lnTo>
                <a:lnTo>
                  <a:pt x="1639" y="153"/>
                </a:lnTo>
                <a:lnTo>
                  <a:pt x="1632" y="178"/>
                </a:lnTo>
                <a:lnTo>
                  <a:pt x="1625" y="203"/>
                </a:lnTo>
                <a:lnTo>
                  <a:pt x="1614" y="228"/>
                </a:lnTo>
                <a:lnTo>
                  <a:pt x="1601" y="251"/>
                </a:lnTo>
                <a:lnTo>
                  <a:pt x="1584" y="275"/>
                </a:lnTo>
                <a:lnTo>
                  <a:pt x="1564" y="296"/>
                </a:lnTo>
                <a:lnTo>
                  <a:pt x="1541" y="317"/>
                </a:lnTo>
                <a:lnTo>
                  <a:pt x="1513" y="335"/>
                </a:lnTo>
                <a:lnTo>
                  <a:pt x="1482" y="351"/>
                </a:lnTo>
                <a:lnTo>
                  <a:pt x="1445" y="363"/>
                </a:lnTo>
                <a:lnTo>
                  <a:pt x="1405" y="373"/>
                </a:lnTo>
                <a:lnTo>
                  <a:pt x="1359" y="378"/>
                </a:lnTo>
                <a:lnTo>
                  <a:pt x="1308" y="381"/>
                </a:lnTo>
                <a:lnTo>
                  <a:pt x="1215" y="381"/>
                </a:lnTo>
                <a:lnTo>
                  <a:pt x="1249" y="355"/>
                </a:lnTo>
                <a:lnTo>
                  <a:pt x="1279" y="326"/>
                </a:lnTo>
                <a:lnTo>
                  <a:pt x="1305" y="293"/>
                </a:lnTo>
                <a:lnTo>
                  <a:pt x="1329" y="257"/>
                </a:lnTo>
                <a:lnTo>
                  <a:pt x="1347" y="216"/>
                </a:lnTo>
                <a:lnTo>
                  <a:pt x="1365" y="162"/>
                </a:lnTo>
                <a:lnTo>
                  <a:pt x="1374" y="107"/>
                </a:lnTo>
                <a:lnTo>
                  <a:pt x="1374" y="52"/>
                </a:lnTo>
                <a:lnTo>
                  <a:pt x="1368" y="0"/>
                </a:lnTo>
                <a:close/>
                <a:moveTo>
                  <a:pt x="480" y="0"/>
                </a:moveTo>
                <a:lnTo>
                  <a:pt x="1338" y="0"/>
                </a:lnTo>
                <a:lnTo>
                  <a:pt x="1343" y="48"/>
                </a:lnTo>
                <a:lnTo>
                  <a:pt x="1340" y="100"/>
                </a:lnTo>
                <a:lnTo>
                  <a:pt x="1331" y="149"/>
                </a:lnTo>
                <a:lnTo>
                  <a:pt x="1314" y="199"/>
                </a:lnTo>
                <a:lnTo>
                  <a:pt x="1292" y="245"/>
                </a:lnTo>
                <a:lnTo>
                  <a:pt x="1265" y="285"/>
                </a:lnTo>
                <a:lnTo>
                  <a:pt x="1232" y="322"/>
                </a:lnTo>
                <a:lnTo>
                  <a:pt x="1195" y="355"/>
                </a:lnTo>
                <a:lnTo>
                  <a:pt x="1155" y="381"/>
                </a:lnTo>
                <a:lnTo>
                  <a:pt x="454" y="381"/>
                </a:lnTo>
                <a:lnTo>
                  <a:pt x="412" y="382"/>
                </a:lnTo>
                <a:lnTo>
                  <a:pt x="369" y="386"/>
                </a:lnTo>
                <a:lnTo>
                  <a:pt x="326" y="394"/>
                </a:lnTo>
                <a:lnTo>
                  <a:pt x="284" y="403"/>
                </a:lnTo>
                <a:lnTo>
                  <a:pt x="243" y="416"/>
                </a:lnTo>
                <a:lnTo>
                  <a:pt x="204" y="432"/>
                </a:lnTo>
                <a:lnTo>
                  <a:pt x="166" y="450"/>
                </a:lnTo>
                <a:lnTo>
                  <a:pt x="131" y="471"/>
                </a:lnTo>
                <a:lnTo>
                  <a:pt x="99" y="495"/>
                </a:lnTo>
                <a:lnTo>
                  <a:pt x="71" y="522"/>
                </a:lnTo>
                <a:lnTo>
                  <a:pt x="47" y="551"/>
                </a:lnTo>
                <a:lnTo>
                  <a:pt x="27" y="584"/>
                </a:lnTo>
                <a:lnTo>
                  <a:pt x="13" y="619"/>
                </a:lnTo>
                <a:lnTo>
                  <a:pt x="4" y="657"/>
                </a:lnTo>
                <a:lnTo>
                  <a:pt x="0" y="698"/>
                </a:lnTo>
                <a:lnTo>
                  <a:pt x="0" y="381"/>
                </a:lnTo>
                <a:lnTo>
                  <a:pt x="4" y="334"/>
                </a:lnTo>
                <a:lnTo>
                  <a:pt x="13" y="287"/>
                </a:lnTo>
                <a:lnTo>
                  <a:pt x="29" y="244"/>
                </a:lnTo>
                <a:lnTo>
                  <a:pt x="50" y="202"/>
                </a:lnTo>
                <a:lnTo>
                  <a:pt x="77" y="164"/>
                </a:lnTo>
                <a:lnTo>
                  <a:pt x="110" y="128"/>
                </a:lnTo>
                <a:lnTo>
                  <a:pt x="148" y="96"/>
                </a:lnTo>
                <a:lnTo>
                  <a:pt x="191" y="68"/>
                </a:lnTo>
                <a:lnTo>
                  <a:pt x="240" y="45"/>
                </a:lnTo>
                <a:lnTo>
                  <a:pt x="293" y="25"/>
                </a:lnTo>
                <a:lnTo>
                  <a:pt x="351" y="10"/>
                </a:lnTo>
                <a:lnTo>
                  <a:pt x="414" y="3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107"/>
          <p:cNvSpPr>
            <a:spLocks noEditPoints="1"/>
          </p:cNvSpPr>
          <p:nvPr/>
        </p:nvSpPr>
        <p:spPr bwMode="auto">
          <a:xfrm>
            <a:off x="573931" y="3429000"/>
            <a:ext cx="5167929" cy="2190172"/>
          </a:xfrm>
          <a:custGeom>
            <a:avLst/>
            <a:gdLst>
              <a:gd name="T0" fmla="*/ 1639 w 1647"/>
              <a:gd name="T1" fmla="*/ 0 h 698"/>
              <a:gd name="T2" fmla="*/ 1642 w 1647"/>
              <a:gd name="T3" fmla="*/ 8 h 698"/>
              <a:gd name="T4" fmla="*/ 1644 w 1647"/>
              <a:gd name="T5" fmla="*/ 30 h 698"/>
              <a:gd name="T6" fmla="*/ 1647 w 1647"/>
              <a:gd name="T7" fmla="*/ 64 h 698"/>
              <a:gd name="T8" fmla="*/ 1645 w 1647"/>
              <a:gd name="T9" fmla="*/ 106 h 698"/>
              <a:gd name="T10" fmla="*/ 1639 w 1647"/>
              <a:gd name="T11" fmla="*/ 153 h 698"/>
              <a:gd name="T12" fmla="*/ 1625 w 1647"/>
              <a:gd name="T13" fmla="*/ 203 h 698"/>
              <a:gd name="T14" fmla="*/ 1601 w 1647"/>
              <a:gd name="T15" fmla="*/ 251 h 698"/>
              <a:gd name="T16" fmla="*/ 1564 w 1647"/>
              <a:gd name="T17" fmla="*/ 296 h 698"/>
              <a:gd name="T18" fmla="*/ 1513 w 1647"/>
              <a:gd name="T19" fmla="*/ 335 h 698"/>
              <a:gd name="T20" fmla="*/ 1445 w 1647"/>
              <a:gd name="T21" fmla="*/ 363 h 698"/>
              <a:gd name="T22" fmla="*/ 1359 w 1647"/>
              <a:gd name="T23" fmla="*/ 378 h 698"/>
              <a:gd name="T24" fmla="*/ 1215 w 1647"/>
              <a:gd name="T25" fmla="*/ 381 h 698"/>
              <a:gd name="T26" fmla="*/ 1279 w 1647"/>
              <a:gd name="T27" fmla="*/ 326 h 698"/>
              <a:gd name="T28" fmla="*/ 1329 w 1647"/>
              <a:gd name="T29" fmla="*/ 257 h 698"/>
              <a:gd name="T30" fmla="*/ 1365 w 1647"/>
              <a:gd name="T31" fmla="*/ 162 h 698"/>
              <a:gd name="T32" fmla="*/ 1374 w 1647"/>
              <a:gd name="T33" fmla="*/ 52 h 698"/>
              <a:gd name="T34" fmla="*/ 480 w 1647"/>
              <a:gd name="T35" fmla="*/ 0 h 698"/>
              <a:gd name="T36" fmla="*/ 1343 w 1647"/>
              <a:gd name="T37" fmla="*/ 48 h 698"/>
              <a:gd name="T38" fmla="*/ 1331 w 1647"/>
              <a:gd name="T39" fmla="*/ 149 h 698"/>
              <a:gd name="T40" fmla="*/ 1292 w 1647"/>
              <a:gd name="T41" fmla="*/ 245 h 698"/>
              <a:gd name="T42" fmla="*/ 1232 w 1647"/>
              <a:gd name="T43" fmla="*/ 322 h 698"/>
              <a:gd name="T44" fmla="*/ 1155 w 1647"/>
              <a:gd name="T45" fmla="*/ 381 h 698"/>
              <a:gd name="T46" fmla="*/ 412 w 1647"/>
              <a:gd name="T47" fmla="*/ 382 h 698"/>
              <a:gd name="T48" fmla="*/ 326 w 1647"/>
              <a:gd name="T49" fmla="*/ 394 h 698"/>
              <a:gd name="T50" fmla="*/ 243 w 1647"/>
              <a:gd name="T51" fmla="*/ 416 h 698"/>
              <a:gd name="T52" fmla="*/ 166 w 1647"/>
              <a:gd name="T53" fmla="*/ 450 h 698"/>
              <a:gd name="T54" fmla="*/ 99 w 1647"/>
              <a:gd name="T55" fmla="*/ 495 h 698"/>
              <a:gd name="T56" fmla="*/ 47 w 1647"/>
              <a:gd name="T57" fmla="*/ 551 h 698"/>
              <a:gd name="T58" fmla="*/ 13 w 1647"/>
              <a:gd name="T59" fmla="*/ 619 h 698"/>
              <a:gd name="T60" fmla="*/ 0 w 1647"/>
              <a:gd name="T61" fmla="*/ 698 h 698"/>
              <a:gd name="T62" fmla="*/ 4 w 1647"/>
              <a:gd name="T63" fmla="*/ 334 h 698"/>
              <a:gd name="T64" fmla="*/ 29 w 1647"/>
              <a:gd name="T65" fmla="*/ 244 h 698"/>
              <a:gd name="T66" fmla="*/ 77 w 1647"/>
              <a:gd name="T67" fmla="*/ 164 h 698"/>
              <a:gd name="T68" fmla="*/ 148 w 1647"/>
              <a:gd name="T69" fmla="*/ 96 h 698"/>
              <a:gd name="T70" fmla="*/ 240 w 1647"/>
              <a:gd name="T71" fmla="*/ 45 h 698"/>
              <a:gd name="T72" fmla="*/ 351 w 1647"/>
              <a:gd name="T73" fmla="*/ 10 h 698"/>
              <a:gd name="T74" fmla="*/ 480 w 1647"/>
              <a:gd name="T75" fmla="*/ 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47" h="698">
                <a:moveTo>
                  <a:pt x="1368" y="0"/>
                </a:moveTo>
                <a:lnTo>
                  <a:pt x="1639" y="0"/>
                </a:lnTo>
                <a:lnTo>
                  <a:pt x="1640" y="1"/>
                </a:lnTo>
                <a:lnTo>
                  <a:pt x="1642" y="8"/>
                </a:lnTo>
                <a:lnTo>
                  <a:pt x="1643" y="17"/>
                </a:lnTo>
                <a:lnTo>
                  <a:pt x="1644" y="30"/>
                </a:lnTo>
                <a:lnTo>
                  <a:pt x="1645" y="46"/>
                </a:lnTo>
                <a:lnTo>
                  <a:pt x="1647" y="64"/>
                </a:lnTo>
                <a:lnTo>
                  <a:pt x="1647" y="84"/>
                </a:lnTo>
                <a:lnTo>
                  <a:pt x="1645" y="106"/>
                </a:lnTo>
                <a:lnTo>
                  <a:pt x="1643" y="128"/>
                </a:lnTo>
                <a:lnTo>
                  <a:pt x="1639" y="153"/>
                </a:lnTo>
                <a:lnTo>
                  <a:pt x="1632" y="178"/>
                </a:lnTo>
                <a:lnTo>
                  <a:pt x="1625" y="203"/>
                </a:lnTo>
                <a:lnTo>
                  <a:pt x="1614" y="228"/>
                </a:lnTo>
                <a:lnTo>
                  <a:pt x="1601" y="251"/>
                </a:lnTo>
                <a:lnTo>
                  <a:pt x="1584" y="275"/>
                </a:lnTo>
                <a:lnTo>
                  <a:pt x="1564" y="296"/>
                </a:lnTo>
                <a:lnTo>
                  <a:pt x="1541" y="317"/>
                </a:lnTo>
                <a:lnTo>
                  <a:pt x="1513" y="335"/>
                </a:lnTo>
                <a:lnTo>
                  <a:pt x="1482" y="351"/>
                </a:lnTo>
                <a:lnTo>
                  <a:pt x="1445" y="363"/>
                </a:lnTo>
                <a:lnTo>
                  <a:pt x="1405" y="373"/>
                </a:lnTo>
                <a:lnTo>
                  <a:pt x="1359" y="378"/>
                </a:lnTo>
                <a:lnTo>
                  <a:pt x="1308" y="381"/>
                </a:lnTo>
                <a:lnTo>
                  <a:pt x="1215" y="381"/>
                </a:lnTo>
                <a:lnTo>
                  <a:pt x="1249" y="355"/>
                </a:lnTo>
                <a:lnTo>
                  <a:pt x="1279" y="326"/>
                </a:lnTo>
                <a:lnTo>
                  <a:pt x="1305" y="293"/>
                </a:lnTo>
                <a:lnTo>
                  <a:pt x="1329" y="257"/>
                </a:lnTo>
                <a:lnTo>
                  <a:pt x="1347" y="216"/>
                </a:lnTo>
                <a:lnTo>
                  <a:pt x="1365" y="162"/>
                </a:lnTo>
                <a:lnTo>
                  <a:pt x="1374" y="107"/>
                </a:lnTo>
                <a:lnTo>
                  <a:pt x="1374" y="52"/>
                </a:lnTo>
                <a:lnTo>
                  <a:pt x="1368" y="0"/>
                </a:lnTo>
                <a:close/>
                <a:moveTo>
                  <a:pt x="480" y="0"/>
                </a:moveTo>
                <a:lnTo>
                  <a:pt x="1338" y="0"/>
                </a:lnTo>
                <a:lnTo>
                  <a:pt x="1343" y="48"/>
                </a:lnTo>
                <a:lnTo>
                  <a:pt x="1340" y="100"/>
                </a:lnTo>
                <a:lnTo>
                  <a:pt x="1331" y="149"/>
                </a:lnTo>
                <a:lnTo>
                  <a:pt x="1314" y="199"/>
                </a:lnTo>
                <a:lnTo>
                  <a:pt x="1292" y="245"/>
                </a:lnTo>
                <a:lnTo>
                  <a:pt x="1265" y="285"/>
                </a:lnTo>
                <a:lnTo>
                  <a:pt x="1232" y="322"/>
                </a:lnTo>
                <a:lnTo>
                  <a:pt x="1195" y="355"/>
                </a:lnTo>
                <a:lnTo>
                  <a:pt x="1155" y="381"/>
                </a:lnTo>
                <a:lnTo>
                  <a:pt x="454" y="381"/>
                </a:lnTo>
                <a:lnTo>
                  <a:pt x="412" y="382"/>
                </a:lnTo>
                <a:lnTo>
                  <a:pt x="369" y="386"/>
                </a:lnTo>
                <a:lnTo>
                  <a:pt x="326" y="394"/>
                </a:lnTo>
                <a:lnTo>
                  <a:pt x="284" y="403"/>
                </a:lnTo>
                <a:lnTo>
                  <a:pt x="243" y="416"/>
                </a:lnTo>
                <a:lnTo>
                  <a:pt x="204" y="432"/>
                </a:lnTo>
                <a:lnTo>
                  <a:pt x="166" y="450"/>
                </a:lnTo>
                <a:lnTo>
                  <a:pt x="131" y="471"/>
                </a:lnTo>
                <a:lnTo>
                  <a:pt x="99" y="495"/>
                </a:lnTo>
                <a:lnTo>
                  <a:pt x="71" y="522"/>
                </a:lnTo>
                <a:lnTo>
                  <a:pt x="47" y="551"/>
                </a:lnTo>
                <a:lnTo>
                  <a:pt x="27" y="584"/>
                </a:lnTo>
                <a:lnTo>
                  <a:pt x="13" y="619"/>
                </a:lnTo>
                <a:lnTo>
                  <a:pt x="4" y="657"/>
                </a:lnTo>
                <a:lnTo>
                  <a:pt x="0" y="698"/>
                </a:lnTo>
                <a:lnTo>
                  <a:pt x="0" y="381"/>
                </a:lnTo>
                <a:lnTo>
                  <a:pt x="4" y="334"/>
                </a:lnTo>
                <a:lnTo>
                  <a:pt x="13" y="287"/>
                </a:lnTo>
                <a:lnTo>
                  <a:pt x="29" y="244"/>
                </a:lnTo>
                <a:lnTo>
                  <a:pt x="50" y="202"/>
                </a:lnTo>
                <a:lnTo>
                  <a:pt x="77" y="164"/>
                </a:lnTo>
                <a:lnTo>
                  <a:pt x="110" y="128"/>
                </a:lnTo>
                <a:lnTo>
                  <a:pt x="148" y="96"/>
                </a:lnTo>
                <a:lnTo>
                  <a:pt x="191" y="68"/>
                </a:lnTo>
                <a:lnTo>
                  <a:pt x="240" y="45"/>
                </a:lnTo>
                <a:lnTo>
                  <a:pt x="293" y="25"/>
                </a:lnTo>
                <a:lnTo>
                  <a:pt x="351" y="10"/>
                </a:lnTo>
                <a:lnTo>
                  <a:pt x="414" y="3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9043" y="242594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9043" y="209217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9043" y="384718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9043" y="351342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66262" y="20601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6263" y="17264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0936" y="172641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07" y="1939777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66262" y="304823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6263" y="271447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40936" y="271447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66262" y="403681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6263" y="370305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040936" y="370305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6262" y="50224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6263" y="46886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040936" y="468864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07" y="292783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6" y="3916410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6" y="4919475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6" y="2369445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5" y="3884413"/>
            <a:ext cx="304800" cy="3048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237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3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16374" y="863240"/>
            <a:ext cx="5127480" cy="5131519"/>
            <a:chOff x="4223039" y="2136775"/>
            <a:chExt cx="2014538" cy="2016125"/>
          </a:xfrm>
        </p:grpSpPr>
        <p:sp>
          <p:nvSpPr>
            <p:cNvPr id="8" name="Freeform 502"/>
            <p:cNvSpPr>
              <a:spLocks/>
            </p:cNvSpPr>
            <p:nvPr/>
          </p:nvSpPr>
          <p:spPr bwMode="auto">
            <a:xfrm>
              <a:off x="4277014" y="3079750"/>
              <a:ext cx="1684338" cy="1073150"/>
            </a:xfrm>
            <a:custGeom>
              <a:avLst/>
              <a:gdLst>
                <a:gd name="T0" fmla="*/ 393 w 1061"/>
                <a:gd name="T1" fmla="*/ 0 h 676"/>
                <a:gd name="T2" fmla="*/ 389 w 1061"/>
                <a:gd name="T3" fmla="*/ 41 h 676"/>
                <a:gd name="T4" fmla="*/ 393 w 1061"/>
                <a:gd name="T5" fmla="*/ 79 h 676"/>
                <a:gd name="T6" fmla="*/ 402 w 1061"/>
                <a:gd name="T7" fmla="*/ 114 h 676"/>
                <a:gd name="T8" fmla="*/ 418 w 1061"/>
                <a:gd name="T9" fmla="*/ 148 h 676"/>
                <a:gd name="T10" fmla="*/ 439 w 1061"/>
                <a:gd name="T11" fmla="*/ 177 h 676"/>
                <a:gd name="T12" fmla="*/ 465 w 1061"/>
                <a:gd name="T13" fmla="*/ 203 h 676"/>
                <a:gd name="T14" fmla="*/ 494 w 1061"/>
                <a:gd name="T15" fmla="*/ 223 h 676"/>
                <a:gd name="T16" fmla="*/ 527 w 1061"/>
                <a:gd name="T17" fmla="*/ 239 h 676"/>
                <a:gd name="T18" fmla="*/ 563 w 1061"/>
                <a:gd name="T19" fmla="*/ 249 h 676"/>
                <a:gd name="T20" fmla="*/ 601 w 1061"/>
                <a:gd name="T21" fmla="*/ 252 h 676"/>
                <a:gd name="T22" fmla="*/ 626 w 1061"/>
                <a:gd name="T23" fmla="*/ 250 h 676"/>
                <a:gd name="T24" fmla="*/ 650 w 1061"/>
                <a:gd name="T25" fmla="*/ 246 h 676"/>
                <a:gd name="T26" fmla="*/ 673 w 1061"/>
                <a:gd name="T27" fmla="*/ 287 h 676"/>
                <a:gd name="T28" fmla="*/ 702 w 1061"/>
                <a:gd name="T29" fmla="*/ 325 h 676"/>
                <a:gd name="T30" fmla="*/ 735 w 1061"/>
                <a:gd name="T31" fmla="*/ 359 h 676"/>
                <a:gd name="T32" fmla="*/ 771 w 1061"/>
                <a:gd name="T33" fmla="*/ 390 h 676"/>
                <a:gd name="T34" fmla="*/ 813 w 1061"/>
                <a:gd name="T35" fmla="*/ 418 h 676"/>
                <a:gd name="T36" fmla="*/ 860 w 1061"/>
                <a:gd name="T37" fmla="*/ 443 h 676"/>
                <a:gd name="T38" fmla="*/ 909 w 1061"/>
                <a:gd name="T39" fmla="*/ 461 h 676"/>
                <a:gd name="T40" fmla="*/ 960 w 1061"/>
                <a:gd name="T41" fmla="*/ 473 h 676"/>
                <a:gd name="T42" fmla="*/ 1010 w 1061"/>
                <a:gd name="T43" fmla="*/ 478 h 676"/>
                <a:gd name="T44" fmla="*/ 1061 w 1061"/>
                <a:gd name="T45" fmla="*/ 478 h 676"/>
                <a:gd name="T46" fmla="*/ 1015 w 1061"/>
                <a:gd name="T47" fmla="*/ 521 h 676"/>
                <a:gd name="T48" fmla="*/ 965 w 1061"/>
                <a:gd name="T49" fmla="*/ 561 h 676"/>
                <a:gd name="T50" fmla="*/ 911 w 1061"/>
                <a:gd name="T51" fmla="*/ 595 h 676"/>
                <a:gd name="T52" fmla="*/ 855 w 1061"/>
                <a:gd name="T53" fmla="*/ 622 h 676"/>
                <a:gd name="T54" fmla="*/ 795 w 1061"/>
                <a:gd name="T55" fmla="*/ 646 h 676"/>
                <a:gd name="T56" fmla="*/ 732 w 1061"/>
                <a:gd name="T57" fmla="*/ 661 h 676"/>
                <a:gd name="T58" fmla="*/ 668 w 1061"/>
                <a:gd name="T59" fmla="*/ 672 h 676"/>
                <a:gd name="T60" fmla="*/ 601 w 1061"/>
                <a:gd name="T61" fmla="*/ 676 h 676"/>
                <a:gd name="T62" fmla="*/ 532 w 1061"/>
                <a:gd name="T63" fmla="*/ 672 h 676"/>
                <a:gd name="T64" fmla="*/ 465 w 1061"/>
                <a:gd name="T65" fmla="*/ 661 h 676"/>
                <a:gd name="T66" fmla="*/ 402 w 1061"/>
                <a:gd name="T67" fmla="*/ 643 h 676"/>
                <a:gd name="T68" fmla="*/ 341 w 1061"/>
                <a:gd name="T69" fmla="*/ 620 h 676"/>
                <a:gd name="T70" fmla="*/ 283 w 1061"/>
                <a:gd name="T71" fmla="*/ 591 h 676"/>
                <a:gd name="T72" fmla="*/ 228 w 1061"/>
                <a:gd name="T73" fmla="*/ 555 h 676"/>
                <a:gd name="T74" fmla="*/ 178 w 1061"/>
                <a:gd name="T75" fmla="*/ 515 h 676"/>
                <a:gd name="T76" fmla="*/ 133 w 1061"/>
                <a:gd name="T77" fmla="*/ 469 h 676"/>
                <a:gd name="T78" fmla="*/ 92 w 1061"/>
                <a:gd name="T79" fmla="*/ 419 h 676"/>
                <a:gd name="T80" fmla="*/ 55 w 1061"/>
                <a:gd name="T81" fmla="*/ 366 h 676"/>
                <a:gd name="T82" fmla="*/ 25 w 1061"/>
                <a:gd name="T83" fmla="*/ 308 h 676"/>
                <a:gd name="T84" fmla="*/ 0 w 1061"/>
                <a:gd name="T85" fmla="*/ 248 h 676"/>
                <a:gd name="T86" fmla="*/ 10 w 1061"/>
                <a:gd name="T87" fmla="*/ 229 h 676"/>
                <a:gd name="T88" fmla="*/ 34 w 1061"/>
                <a:gd name="T89" fmla="*/ 186 h 676"/>
                <a:gd name="T90" fmla="*/ 65 w 1061"/>
                <a:gd name="T91" fmla="*/ 147 h 676"/>
                <a:gd name="T92" fmla="*/ 97 w 1061"/>
                <a:gd name="T93" fmla="*/ 112 h 676"/>
                <a:gd name="T94" fmla="*/ 135 w 1061"/>
                <a:gd name="T95" fmla="*/ 80 h 676"/>
                <a:gd name="T96" fmla="*/ 177 w 1061"/>
                <a:gd name="T97" fmla="*/ 53 h 676"/>
                <a:gd name="T98" fmla="*/ 228 w 1061"/>
                <a:gd name="T99" fmla="*/ 29 h 676"/>
                <a:gd name="T100" fmla="*/ 282 w 1061"/>
                <a:gd name="T101" fmla="*/ 12 h 676"/>
                <a:gd name="T102" fmla="*/ 338 w 1061"/>
                <a:gd name="T103" fmla="*/ 2 h 676"/>
                <a:gd name="T104" fmla="*/ 393 w 1061"/>
                <a:gd name="T105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1" h="676">
                  <a:moveTo>
                    <a:pt x="393" y="0"/>
                  </a:moveTo>
                  <a:lnTo>
                    <a:pt x="389" y="41"/>
                  </a:lnTo>
                  <a:lnTo>
                    <a:pt x="393" y="79"/>
                  </a:lnTo>
                  <a:lnTo>
                    <a:pt x="402" y="114"/>
                  </a:lnTo>
                  <a:lnTo>
                    <a:pt x="418" y="148"/>
                  </a:lnTo>
                  <a:lnTo>
                    <a:pt x="439" y="177"/>
                  </a:lnTo>
                  <a:lnTo>
                    <a:pt x="465" y="203"/>
                  </a:lnTo>
                  <a:lnTo>
                    <a:pt x="494" y="223"/>
                  </a:lnTo>
                  <a:lnTo>
                    <a:pt x="527" y="239"/>
                  </a:lnTo>
                  <a:lnTo>
                    <a:pt x="563" y="249"/>
                  </a:lnTo>
                  <a:lnTo>
                    <a:pt x="601" y="252"/>
                  </a:lnTo>
                  <a:lnTo>
                    <a:pt x="626" y="250"/>
                  </a:lnTo>
                  <a:lnTo>
                    <a:pt x="650" y="246"/>
                  </a:lnTo>
                  <a:lnTo>
                    <a:pt x="673" y="287"/>
                  </a:lnTo>
                  <a:lnTo>
                    <a:pt x="702" y="325"/>
                  </a:lnTo>
                  <a:lnTo>
                    <a:pt x="735" y="359"/>
                  </a:lnTo>
                  <a:lnTo>
                    <a:pt x="771" y="390"/>
                  </a:lnTo>
                  <a:lnTo>
                    <a:pt x="813" y="418"/>
                  </a:lnTo>
                  <a:lnTo>
                    <a:pt x="860" y="443"/>
                  </a:lnTo>
                  <a:lnTo>
                    <a:pt x="909" y="461"/>
                  </a:lnTo>
                  <a:lnTo>
                    <a:pt x="960" y="473"/>
                  </a:lnTo>
                  <a:lnTo>
                    <a:pt x="1010" y="478"/>
                  </a:lnTo>
                  <a:lnTo>
                    <a:pt x="1061" y="478"/>
                  </a:lnTo>
                  <a:lnTo>
                    <a:pt x="1015" y="521"/>
                  </a:lnTo>
                  <a:lnTo>
                    <a:pt x="965" y="561"/>
                  </a:lnTo>
                  <a:lnTo>
                    <a:pt x="911" y="595"/>
                  </a:lnTo>
                  <a:lnTo>
                    <a:pt x="855" y="622"/>
                  </a:lnTo>
                  <a:lnTo>
                    <a:pt x="795" y="646"/>
                  </a:lnTo>
                  <a:lnTo>
                    <a:pt x="732" y="661"/>
                  </a:lnTo>
                  <a:lnTo>
                    <a:pt x="668" y="672"/>
                  </a:lnTo>
                  <a:lnTo>
                    <a:pt x="601" y="676"/>
                  </a:lnTo>
                  <a:lnTo>
                    <a:pt x="532" y="672"/>
                  </a:lnTo>
                  <a:lnTo>
                    <a:pt x="465" y="661"/>
                  </a:lnTo>
                  <a:lnTo>
                    <a:pt x="402" y="643"/>
                  </a:lnTo>
                  <a:lnTo>
                    <a:pt x="341" y="620"/>
                  </a:lnTo>
                  <a:lnTo>
                    <a:pt x="283" y="591"/>
                  </a:lnTo>
                  <a:lnTo>
                    <a:pt x="228" y="555"/>
                  </a:lnTo>
                  <a:lnTo>
                    <a:pt x="178" y="515"/>
                  </a:lnTo>
                  <a:lnTo>
                    <a:pt x="133" y="469"/>
                  </a:lnTo>
                  <a:lnTo>
                    <a:pt x="92" y="419"/>
                  </a:lnTo>
                  <a:lnTo>
                    <a:pt x="55" y="366"/>
                  </a:lnTo>
                  <a:lnTo>
                    <a:pt x="25" y="308"/>
                  </a:lnTo>
                  <a:lnTo>
                    <a:pt x="0" y="248"/>
                  </a:lnTo>
                  <a:lnTo>
                    <a:pt x="10" y="229"/>
                  </a:lnTo>
                  <a:lnTo>
                    <a:pt x="34" y="186"/>
                  </a:lnTo>
                  <a:lnTo>
                    <a:pt x="65" y="147"/>
                  </a:lnTo>
                  <a:lnTo>
                    <a:pt x="97" y="112"/>
                  </a:lnTo>
                  <a:lnTo>
                    <a:pt x="135" y="80"/>
                  </a:lnTo>
                  <a:lnTo>
                    <a:pt x="177" y="53"/>
                  </a:lnTo>
                  <a:lnTo>
                    <a:pt x="228" y="29"/>
                  </a:lnTo>
                  <a:lnTo>
                    <a:pt x="282" y="12"/>
                  </a:lnTo>
                  <a:lnTo>
                    <a:pt x="338" y="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3"/>
            <p:cNvSpPr>
              <a:spLocks/>
            </p:cNvSpPr>
            <p:nvPr/>
          </p:nvSpPr>
          <p:spPr bwMode="auto">
            <a:xfrm>
              <a:off x="5339052" y="2178050"/>
              <a:ext cx="898525" cy="1630363"/>
            </a:xfrm>
            <a:custGeom>
              <a:avLst/>
              <a:gdLst>
                <a:gd name="T0" fmla="*/ 109 w 566"/>
                <a:gd name="T1" fmla="*/ 0 h 1027"/>
                <a:gd name="T2" fmla="*/ 173 w 566"/>
                <a:gd name="T3" fmla="*/ 22 h 1027"/>
                <a:gd name="T4" fmla="*/ 235 w 566"/>
                <a:gd name="T5" fmla="*/ 51 h 1027"/>
                <a:gd name="T6" fmla="*/ 292 w 566"/>
                <a:gd name="T7" fmla="*/ 87 h 1027"/>
                <a:gd name="T8" fmla="*/ 345 w 566"/>
                <a:gd name="T9" fmla="*/ 127 h 1027"/>
                <a:gd name="T10" fmla="*/ 393 w 566"/>
                <a:gd name="T11" fmla="*/ 173 h 1027"/>
                <a:gd name="T12" fmla="*/ 436 w 566"/>
                <a:gd name="T13" fmla="*/ 224 h 1027"/>
                <a:gd name="T14" fmla="*/ 474 w 566"/>
                <a:gd name="T15" fmla="*/ 280 h 1027"/>
                <a:gd name="T16" fmla="*/ 507 w 566"/>
                <a:gd name="T17" fmla="*/ 339 h 1027"/>
                <a:gd name="T18" fmla="*/ 532 w 566"/>
                <a:gd name="T19" fmla="*/ 402 h 1027"/>
                <a:gd name="T20" fmla="*/ 550 w 566"/>
                <a:gd name="T21" fmla="*/ 469 h 1027"/>
                <a:gd name="T22" fmla="*/ 562 w 566"/>
                <a:gd name="T23" fmla="*/ 538 h 1027"/>
                <a:gd name="T24" fmla="*/ 566 w 566"/>
                <a:gd name="T25" fmla="*/ 609 h 1027"/>
                <a:gd name="T26" fmla="*/ 563 w 566"/>
                <a:gd name="T27" fmla="*/ 677 h 1027"/>
                <a:gd name="T28" fmla="*/ 553 w 566"/>
                <a:gd name="T29" fmla="*/ 741 h 1027"/>
                <a:gd name="T30" fmla="*/ 536 w 566"/>
                <a:gd name="T31" fmla="*/ 805 h 1027"/>
                <a:gd name="T32" fmla="*/ 512 w 566"/>
                <a:gd name="T33" fmla="*/ 866 h 1027"/>
                <a:gd name="T34" fmla="*/ 483 w 566"/>
                <a:gd name="T35" fmla="*/ 922 h 1027"/>
                <a:gd name="T36" fmla="*/ 449 w 566"/>
                <a:gd name="T37" fmla="*/ 976 h 1027"/>
                <a:gd name="T38" fmla="*/ 410 w 566"/>
                <a:gd name="T39" fmla="*/ 1025 h 1027"/>
                <a:gd name="T40" fmla="*/ 390 w 566"/>
                <a:gd name="T41" fmla="*/ 1027 h 1027"/>
                <a:gd name="T42" fmla="*/ 341 w 566"/>
                <a:gd name="T43" fmla="*/ 1027 h 1027"/>
                <a:gd name="T44" fmla="*/ 292 w 566"/>
                <a:gd name="T45" fmla="*/ 1021 h 1027"/>
                <a:gd name="T46" fmla="*/ 244 w 566"/>
                <a:gd name="T47" fmla="*/ 1010 h 1027"/>
                <a:gd name="T48" fmla="*/ 198 w 566"/>
                <a:gd name="T49" fmla="*/ 993 h 1027"/>
                <a:gd name="T50" fmla="*/ 153 w 566"/>
                <a:gd name="T51" fmla="*/ 969 h 1027"/>
                <a:gd name="T52" fmla="*/ 116 w 566"/>
                <a:gd name="T53" fmla="*/ 944 h 1027"/>
                <a:gd name="T54" fmla="*/ 81 w 566"/>
                <a:gd name="T55" fmla="*/ 915 h 1027"/>
                <a:gd name="T56" fmla="*/ 50 w 566"/>
                <a:gd name="T57" fmla="*/ 883 h 1027"/>
                <a:gd name="T58" fmla="*/ 24 w 566"/>
                <a:gd name="T59" fmla="*/ 847 h 1027"/>
                <a:gd name="T60" fmla="*/ 0 w 566"/>
                <a:gd name="T61" fmla="*/ 809 h 1027"/>
                <a:gd name="T62" fmla="*/ 34 w 566"/>
                <a:gd name="T63" fmla="*/ 794 h 1027"/>
                <a:gd name="T64" fmla="*/ 64 w 566"/>
                <a:gd name="T65" fmla="*/ 773 h 1027"/>
                <a:gd name="T66" fmla="*/ 91 w 566"/>
                <a:gd name="T67" fmla="*/ 748 h 1027"/>
                <a:gd name="T68" fmla="*/ 113 w 566"/>
                <a:gd name="T69" fmla="*/ 718 h 1027"/>
                <a:gd name="T70" fmla="*/ 129 w 566"/>
                <a:gd name="T71" fmla="*/ 685 h 1027"/>
                <a:gd name="T72" fmla="*/ 139 w 566"/>
                <a:gd name="T73" fmla="*/ 648 h 1027"/>
                <a:gd name="T74" fmla="*/ 143 w 566"/>
                <a:gd name="T75" fmla="*/ 609 h 1027"/>
                <a:gd name="T76" fmla="*/ 140 w 566"/>
                <a:gd name="T77" fmla="*/ 574 h 1027"/>
                <a:gd name="T78" fmla="*/ 131 w 566"/>
                <a:gd name="T79" fmla="*/ 540 h 1027"/>
                <a:gd name="T80" fmla="*/ 117 w 566"/>
                <a:gd name="T81" fmla="*/ 508 h 1027"/>
                <a:gd name="T82" fmla="*/ 98 w 566"/>
                <a:gd name="T83" fmla="*/ 479 h 1027"/>
                <a:gd name="T84" fmla="*/ 109 w 566"/>
                <a:gd name="T85" fmla="*/ 462 h 1027"/>
                <a:gd name="T86" fmla="*/ 134 w 566"/>
                <a:gd name="T87" fmla="*/ 414 h 1027"/>
                <a:gd name="T88" fmla="*/ 153 w 566"/>
                <a:gd name="T89" fmla="*/ 363 h 1027"/>
                <a:gd name="T90" fmla="*/ 165 w 566"/>
                <a:gd name="T91" fmla="*/ 310 h 1027"/>
                <a:gd name="T92" fmla="*/ 172 w 566"/>
                <a:gd name="T93" fmla="*/ 257 h 1027"/>
                <a:gd name="T94" fmla="*/ 172 w 566"/>
                <a:gd name="T95" fmla="*/ 204 h 1027"/>
                <a:gd name="T96" fmla="*/ 165 w 566"/>
                <a:gd name="T97" fmla="*/ 151 h 1027"/>
                <a:gd name="T98" fmla="*/ 152 w 566"/>
                <a:gd name="T99" fmla="*/ 98 h 1027"/>
                <a:gd name="T100" fmla="*/ 134 w 566"/>
                <a:gd name="T101" fmla="*/ 49 h 1027"/>
                <a:gd name="T102" fmla="*/ 109 w 566"/>
                <a:gd name="T103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6" h="1027">
                  <a:moveTo>
                    <a:pt x="109" y="0"/>
                  </a:moveTo>
                  <a:lnTo>
                    <a:pt x="173" y="22"/>
                  </a:lnTo>
                  <a:lnTo>
                    <a:pt x="235" y="51"/>
                  </a:lnTo>
                  <a:lnTo>
                    <a:pt x="292" y="87"/>
                  </a:lnTo>
                  <a:lnTo>
                    <a:pt x="345" y="127"/>
                  </a:lnTo>
                  <a:lnTo>
                    <a:pt x="393" y="173"/>
                  </a:lnTo>
                  <a:lnTo>
                    <a:pt x="436" y="224"/>
                  </a:lnTo>
                  <a:lnTo>
                    <a:pt x="474" y="280"/>
                  </a:lnTo>
                  <a:lnTo>
                    <a:pt x="507" y="339"/>
                  </a:lnTo>
                  <a:lnTo>
                    <a:pt x="532" y="402"/>
                  </a:lnTo>
                  <a:lnTo>
                    <a:pt x="550" y="469"/>
                  </a:lnTo>
                  <a:lnTo>
                    <a:pt x="562" y="538"/>
                  </a:lnTo>
                  <a:lnTo>
                    <a:pt x="566" y="609"/>
                  </a:lnTo>
                  <a:lnTo>
                    <a:pt x="563" y="677"/>
                  </a:lnTo>
                  <a:lnTo>
                    <a:pt x="553" y="741"/>
                  </a:lnTo>
                  <a:lnTo>
                    <a:pt x="536" y="805"/>
                  </a:lnTo>
                  <a:lnTo>
                    <a:pt x="512" y="866"/>
                  </a:lnTo>
                  <a:lnTo>
                    <a:pt x="483" y="922"/>
                  </a:lnTo>
                  <a:lnTo>
                    <a:pt x="449" y="976"/>
                  </a:lnTo>
                  <a:lnTo>
                    <a:pt x="410" y="1025"/>
                  </a:lnTo>
                  <a:lnTo>
                    <a:pt x="390" y="1027"/>
                  </a:lnTo>
                  <a:lnTo>
                    <a:pt x="341" y="1027"/>
                  </a:lnTo>
                  <a:lnTo>
                    <a:pt x="292" y="1021"/>
                  </a:lnTo>
                  <a:lnTo>
                    <a:pt x="244" y="1010"/>
                  </a:lnTo>
                  <a:lnTo>
                    <a:pt x="198" y="993"/>
                  </a:lnTo>
                  <a:lnTo>
                    <a:pt x="153" y="969"/>
                  </a:lnTo>
                  <a:lnTo>
                    <a:pt x="116" y="944"/>
                  </a:lnTo>
                  <a:lnTo>
                    <a:pt x="81" y="915"/>
                  </a:lnTo>
                  <a:lnTo>
                    <a:pt x="50" y="883"/>
                  </a:lnTo>
                  <a:lnTo>
                    <a:pt x="24" y="847"/>
                  </a:lnTo>
                  <a:lnTo>
                    <a:pt x="0" y="809"/>
                  </a:lnTo>
                  <a:lnTo>
                    <a:pt x="34" y="794"/>
                  </a:lnTo>
                  <a:lnTo>
                    <a:pt x="64" y="773"/>
                  </a:lnTo>
                  <a:lnTo>
                    <a:pt x="91" y="748"/>
                  </a:lnTo>
                  <a:lnTo>
                    <a:pt x="113" y="718"/>
                  </a:lnTo>
                  <a:lnTo>
                    <a:pt x="129" y="685"/>
                  </a:lnTo>
                  <a:lnTo>
                    <a:pt x="139" y="648"/>
                  </a:lnTo>
                  <a:lnTo>
                    <a:pt x="143" y="609"/>
                  </a:lnTo>
                  <a:lnTo>
                    <a:pt x="140" y="574"/>
                  </a:lnTo>
                  <a:lnTo>
                    <a:pt x="131" y="540"/>
                  </a:lnTo>
                  <a:lnTo>
                    <a:pt x="117" y="508"/>
                  </a:lnTo>
                  <a:lnTo>
                    <a:pt x="98" y="479"/>
                  </a:lnTo>
                  <a:lnTo>
                    <a:pt x="109" y="462"/>
                  </a:lnTo>
                  <a:lnTo>
                    <a:pt x="134" y="414"/>
                  </a:lnTo>
                  <a:lnTo>
                    <a:pt x="153" y="363"/>
                  </a:lnTo>
                  <a:lnTo>
                    <a:pt x="165" y="310"/>
                  </a:lnTo>
                  <a:lnTo>
                    <a:pt x="172" y="257"/>
                  </a:lnTo>
                  <a:lnTo>
                    <a:pt x="172" y="204"/>
                  </a:lnTo>
                  <a:lnTo>
                    <a:pt x="165" y="151"/>
                  </a:lnTo>
                  <a:lnTo>
                    <a:pt x="152" y="98"/>
                  </a:lnTo>
                  <a:lnTo>
                    <a:pt x="134" y="4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04"/>
            <p:cNvSpPr>
              <a:spLocks/>
            </p:cNvSpPr>
            <p:nvPr/>
          </p:nvSpPr>
          <p:spPr bwMode="auto">
            <a:xfrm>
              <a:off x="4223039" y="2136775"/>
              <a:ext cx="1357313" cy="1292225"/>
            </a:xfrm>
            <a:custGeom>
              <a:avLst/>
              <a:gdLst>
                <a:gd name="T0" fmla="*/ 635 w 855"/>
                <a:gd name="T1" fmla="*/ 0 h 814"/>
                <a:gd name="T2" fmla="*/ 685 w 855"/>
                <a:gd name="T3" fmla="*/ 3 h 814"/>
                <a:gd name="T4" fmla="*/ 735 w 855"/>
                <a:gd name="T5" fmla="*/ 9 h 814"/>
                <a:gd name="T6" fmla="*/ 783 w 855"/>
                <a:gd name="T7" fmla="*/ 18 h 814"/>
                <a:gd name="T8" fmla="*/ 811 w 855"/>
                <a:gd name="T9" fmla="*/ 64 h 814"/>
                <a:gd name="T10" fmla="*/ 832 w 855"/>
                <a:gd name="T11" fmla="*/ 114 h 814"/>
                <a:gd name="T12" fmla="*/ 846 w 855"/>
                <a:gd name="T13" fmla="*/ 165 h 814"/>
                <a:gd name="T14" fmla="*/ 854 w 855"/>
                <a:gd name="T15" fmla="*/ 217 h 814"/>
                <a:gd name="T16" fmla="*/ 855 w 855"/>
                <a:gd name="T17" fmla="*/ 270 h 814"/>
                <a:gd name="T18" fmla="*/ 851 w 855"/>
                <a:gd name="T19" fmla="*/ 323 h 814"/>
                <a:gd name="T20" fmla="*/ 839 w 855"/>
                <a:gd name="T21" fmla="*/ 376 h 814"/>
                <a:gd name="T22" fmla="*/ 821 w 855"/>
                <a:gd name="T23" fmla="*/ 428 h 814"/>
                <a:gd name="T24" fmla="*/ 795 w 855"/>
                <a:gd name="T25" fmla="*/ 479 h 814"/>
                <a:gd name="T26" fmla="*/ 788 w 855"/>
                <a:gd name="T27" fmla="*/ 490 h 814"/>
                <a:gd name="T28" fmla="*/ 764 w 855"/>
                <a:gd name="T29" fmla="*/ 467 h 814"/>
                <a:gd name="T30" fmla="*/ 735 w 855"/>
                <a:gd name="T31" fmla="*/ 449 h 814"/>
                <a:gd name="T32" fmla="*/ 703 w 855"/>
                <a:gd name="T33" fmla="*/ 436 h 814"/>
                <a:gd name="T34" fmla="*/ 671 w 855"/>
                <a:gd name="T35" fmla="*/ 427 h 814"/>
                <a:gd name="T36" fmla="*/ 635 w 855"/>
                <a:gd name="T37" fmla="*/ 424 h 814"/>
                <a:gd name="T38" fmla="*/ 595 w 855"/>
                <a:gd name="T39" fmla="*/ 428 h 814"/>
                <a:gd name="T40" fmla="*/ 557 w 855"/>
                <a:gd name="T41" fmla="*/ 439 h 814"/>
                <a:gd name="T42" fmla="*/ 523 w 855"/>
                <a:gd name="T43" fmla="*/ 456 h 814"/>
                <a:gd name="T44" fmla="*/ 493 w 855"/>
                <a:gd name="T45" fmla="*/ 479 h 814"/>
                <a:gd name="T46" fmla="*/ 466 w 855"/>
                <a:gd name="T47" fmla="*/ 507 h 814"/>
                <a:gd name="T48" fmla="*/ 447 w 855"/>
                <a:gd name="T49" fmla="*/ 539 h 814"/>
                <a:gd name="T50" fmla="*/ 432 w 855"/>
                <a:gd name="T51" fmla="*/ 575 h 814"/>
                <a:gd name="T52" fmla="*/ 385 w 855"/>
                <a:gd name="T53" fmla="*/ 575 h 814"/>
                <a:gd name="T54" fmla="*/ 338 w 855"/>
                <a:gd name="T55" fmla="*/ 581 h 814"/>
                <a:gd name="T56" fmla="*/ 292 w 855"/>
                <a:gd name="T57" fmla="*/ 592 h 814"/>
                <a:gd name="T58" fmla="*/ 246 w 855"/>
                <a:gd name="T59" fmla="*/ 607 h 814"/>
                <a:gd name="T60" fmla="*/ 202 w 855"/>
                <a:gd name="T61" fmla="*/ 630 h 814"/>
                <a:gd name="T62" fmla="*/ 157 w 855"/>
                <a:gd name="T63" fmla="*/ 659 h 814"/>
                <a:gd name="T64" fmla="*/ 117 w 855"/>
                <a:gd name="T65" fmla="*/ 693 h 814"/>
                <a:gd name="T66" fmla="*/ 81 w 855"/>
                <a:gd name="T67" fmla="*/ 729 h 814"/>
                <a:gd name="T68" fmla="*/ 51 w 855"/>
                <a:gd name="T69" fmla="*/ 771 h 814"/>
                <a:gd name="T70" fmla="*/ 27 w 855"/>
                <a:gd name="T71" fmla="*/ 814 h 814"/>
                <a:gd name="T72" fmla="*/ 12 w 855"/>
                <a:gd name="T73" fmla="*/ 757 h 814"/>
                <a:gd name="T74" fmla="*/ 3 w 855"/>
                <a:gd name="T75" fmla="*/ 696 h 814"/>
                <a:gd name="T76" fmla="*/ 0 w 855"/>
                <a:gd name="T77" fmla="*/ 635 h 814"/>
                <a:gd name="T78" fmla="*/ 4 w 855"/>
                <a:gd name="T79" fmla="*/ 566 h 814"/>
                <a:gd name="T80" fmla="*/ 15 w 855"/>
                <a:gd name="T81" fmla="*/ 499 h 814"/>
                <a:gd name="T82" fmla="*/ 33 w 855"/>
                <a:gd name="T83" fmla="*/ 435 h 814"/>
                <a:gd name="T84" fmla="*/ 57 w 855"/>
                <a:gd name="T85" fmla="*/ 373 h 814"/>
                <a:gd name="T86" fmla="*/ 87 w 855"/>
                <a:gd name="T87" fmla="*/ 314 h 814"/>
                <a:gd name="T88" fmla="*/ 123 w 855"/>
                <a:gd name="T89" fmla="*/ 261 h 814"/>
                <a:gd name="T90" fmla="*/ 164 w 855"/>
                <a:gd name="T91" fmla="*/ 210 h 814"/>
                <a:gd name="T92" fmla="*/ 210 w 855"/>
                <a:gd name="T93" fmla="*/ 164 h 814"/>
                <a:gd name="T94" fmla="*/ 260 w 855"/>
                <a:gd name="T95" fmla="*/ 123 h 814"/>
                <a:gd name="T96" fmla="*/ 315 w 855"/>
                <a:gd name="T97" fmla="*/ 88 h 814"/>
                <a:gd name="T98" fmla="*/ 372 w 855"/>
                <a:gd name="T99" fmla="*/ 58 h 814"/>
                <a:gd name="T100" fmla="*/ 434 w 855"/>
                <a:gd name="T101" fmla="*/ 33 h 814"/>
                <a:gd name="T102" fmla="*/ 499 w 855"/>
                <a:gd name="T103" fmla="*/ 16 h 814"/>
                <a:gd name="T104" fmla="*/ 566 w 855"/>
                <a:gd name="T105" fmla="*/ 4 h 814"/>
                <a:gd name="T106" fmla="*/ 635 w 855"/>
                <a:gd name="T10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5" h="814">
                  <a:moveTo>
                    <a:pt x="635" y="0"/>
                  </a:moveTo>
                  <a:lnTo>
                    <a:pt x="685" y="3"/>
                  </a:lnTo>
                  <a:lnTo>
                    <a:pt x="735" y="9"/>
                  </a:lnTo>
                  <a:lnTo>
                    <a:pt x="783" y="18"/>
                  </a:lnTo>
                  <a:lnTo>
                    <a:pt x="811" y="64"/>
                  </a:lnTo>
                  <a:lnTo>
                    <a:pt x="832" y="114"/>
                  </a:lnTo>
                  <a:lnTo>
                    <a:pt x="846" y="165"/>
                  </a:lnTo>
                  <a:lnTo>
                    <a:pt x="854" y="217"/>
                  </a:lnTo>
                  <a:lnTo>
                    <a:pt x="855" y="270"/>
                  </a:lnTo>
                  <a:lnTo>
                    <a:pt x="851" y="323"/>
                  </a:lnTo>
                  <a:lnTo>
                    <a:pt x="839" y="376"/>
                  </a:lnTo>
                  <a:lnTo>
                    <a:pt x="821" y="428"/>
                  </a:lnTo>
                  <a:lnTo>
                    <a:pt x="795" y="479"/>
                  </a:lnTo>
                  <a:lnTo>
                    <a:pt x="788" y="490"/>
                  </a:lnTo>
                  <a:lnTo>
                    <a:pt x="764" y="467"/>
                  </a:lnTo>
                  <a:lnTo>
                    <a:pt x="735" y="449"/>
                  </a:lnTo>
                  <a:lnTo>
                    <a:pt x="703" y="436"/>
                  </a:lnTo>
                  <a:lnTo>
                    <a:pt x="671" y="427"/>
                  </a:lnTo>
                  <a:lnTo>
                    <a:pt x="635" y="424"/>
                  </a:lnTo>
                  <a:lnTo>
                    <a:pt x="595" y="428"/>
                  </a:lnTo>
                  <a:lnTo>
                    <a:pt x="557" y="439"/>
                  </a:lnTo>
                  <a:lnTo>
                    <a:pt x="523" y="456"/>
                  </a:lnTo>
                  <a:lnTo>
                    <a:pt x="493" y="479"/>
                  </a:lnTo>
                  <a:lnTo>
                    <a:pt x="466" y="507"/>
                  </a:lnTo>
                  <a:lnTo>
                    <a:pt x="447" y="539"/>
                  </a:lnTo>
                  <a:lnTo>
                    <a:pt x="432" y="575"/>
                  </a:lnTo>
                  <a:lnTo>
                    <a:pt x="385" y="575"/>
                  </a:lnTo>
                  <a:lnTo>
                    <a:pt x="338" y="581"/>
                  </a:lnTo>
                  <a:lnTo>
                    <a:pt x="292" y="592"/>
                  </a:lnTo>
                  <a:lnTo>
                    <a:pt x="246" y="607"/>
                  </a:lnTo>
                  <a:lnTo>
                    <a:pt x="202" y="630"/>
                  </a:lnTo>
                  <a:lnTo>
                    <a:pt x="157" y="659"/>
                  </a:lnTo>
                  <a:lnTo>
                    <a:pt x="117" y="693"/>
                  </a:lnTo>
                  <a:lnTo>
                    <a:pt x="81" y="729"/>
                  </a:lnTo>
                  <a:lnTo>
                    <a:pt x="51" y="771"/>
                  </a:lnTo>
                  <a:lnTo>
                    <a:pt x="27" y="814"/>
                  </a:lnTo>
                  <a:lnTo>
                    <a:pt x="12" y="757"/>
                  </a:lnTo>
                  <a:lnTo>
                    <a:pt x="3" y="696"/>
                  </a:lnTo>
                  <a:lnTo>
                    <a:pt x="0" y="635"/>
                  </a:lnTo>
                  <a:lnTo>
                    <a:pt x="4" y="566"/>
                  </a:lnTo>
                  <a:lnTo>
                    <a:pt x="15" y="499"/>
                  </a:lnTo>
                  <a:lnTo>
                    <a:pt x="33" y="435"/>
                  </a:lnTo>
                  <a:lnTo>
                    <a:pt x="57" y="373"/>
                  </a:lnTo>
                  <a:lnTo>
                    <a:pt x="87" y="314"/>
                  </a:lnTo>
                  <a:lnTo>
                    <a:pt x="123" y="261"/>
                  </a:lnTo>
                  <a:lnTo>
                    <a:pt x="164" y="210"/>
                  </a:lnTo>
                  <a:lnTo>
                    <a:pt x="210" y="164"/>
                  </a:lnTo>
                  <a:lnTo>
                    <a:pt x="260" y="123"/>
                  </a:lnTo>
                  <a:lnTo>
                    <a:pt x="315" y="88"/>
                  </a:lnTo>
                  <a:lnTo>
                    <a:pt x="372" y="58"/>
                  </a:lnTo>
                  <a:lnTo>
                    <a:pt x="434" y="33"/>
                  </a:lnTo>
                  <a:lnTo>
                    <a:pt x="499" y="16"/>
                  </a:lnTo>
                  <a:lnTo>
                    <a:pt x="566" y="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507"/>
            <p:cNvSpPr>
              <a:spLocks noChangeShapeType="1"/>
            </p:cNvSpPr>
            <p:nvPr/>
          </p:nvSpPr>
          <p:spPr bwMode="auto">
            <a:xfrm flipH="1">
              <a:off x="4686589" y="3059113"/>
              <a:ext cx="73025" cy="17463"/>
            </a:xfrm>
            <a:prstGeom prst="line">
              <a:avLst/>
            </a:prstGeom>
            <a:noFill/>
            <a:ln w="1588">
              <a:solidFill>
                <a:srgbClr val="92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99685" y="262762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42462" y="142346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0859" y="5007118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16820" y="1462459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2780" y="4280138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816992" y="2790635"/>
            <a:ext cx="1464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62708" y="21399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2709" y="18062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7382" y="18062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2019592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62708" y="31280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2709" y="27942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37382" y="27942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2708" y="41166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62709" y="37828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7382" y="37828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2708" y="51022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2709" y="47684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7382" y="47684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3007649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399622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4999290"/>
            <a:ext cx="304800" cy="3048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6" name="TextBox 3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76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8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48216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>
            <a:blip r:embed="rId2"/>
            <a:stretch>
              <a:fillRect/>
            </a:stretch>
          </a:blipFill>
        </p:grpSpPr>
        <p:sp>
          <p:nvSpPr>
            <p:cNvPr id="7" name="Rectangle 6"/>
            <p:cNvSpPr/>
            <p:nvPr/>
          </p:nvSpPr>
          <p:spPr>
            <a:xfrm>
              <a:off x="0" y="0"/>
              <a:ext cx="40593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2618" y="0"/>
              <a:ext cx="40593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57254" y="1711478"/>
            <a:ext cx="3477492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404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68775" y="1822308"/>
            <a:ext cx="3854450" cy="3854450"/>
            <a:chOff x="5307013" y="1054100"/>
            <a:chExt cx="3854450" cy="3854450"/>
          </a:xfrm>
        </p:grpSpPr>
        <p:sp>
          <p:nvSpPr>
            <p:cNvPr id="8" name="Freeform 139"/>
            <p:cNvSpPr>
              <a:spLocks/>
            </p:cNvSpPr>
            <p:nvPr/>
          </p:nvSpPr>
          <p:spPr bwMode="auto">
            <a:xfrm>
              <a:off x="7288213" y="3527425"/>
              <a:ext cx="1585913" cy="1381125"/>
            </a:xfrm>
            <a:custGeom>
              <a:avLst/>
              <a:gdLst>
                <a:gd name="T0" fmla="*/ 491 w 999"/>
                <a:gd name="T1" fmla="*/ 0 h 870"/>
                <a:gd name="T2" fmla="*/ 999 w 999"/>
                <a:gd name="T3" fmla="*/ 293 h 870"/>
                <a:gd name="T4" fmla="*/ 950 w 999"/>
                <a:gd name="T5" fmla="*/ 369 h 870"/>
                <a:gd name="T6" fmla="*/ 893 w 999"/>
                <a:gd name="T7" fmla="*/ 441 h 870"/>
                <a:gd name="T8" fmla="*/ 832 w 999"/>
                <a:gd name="T9" fmla="*/ 507 h 870"/>
                <a:gd name="T10" fmla="*/ 765 w 999"/>
                <a:gd name="T11" fmla="*/ 570 h 870"/>
                <a:gd name="T12" fmla="*/ 694 w 999"/>
                <a:gd name="T13" fmla="*/ 628 h 870"/>
                <a:gd name="T14" fmla="*/ 620 w 999"/>
                <a:gd name="T15" fmla="*/ 679 h 870"/>
                <a:gd name="T16" fmla="*/ 541 w 999"/>
                <a:gd name="T17" fmla="*/ 726 h 870"/>
                <a:gd name="T18" fmla="*/ 459 w 999"/>
                <a:gd name="T19" fmla="*/ 767 h 870"/>
                <a:gd name="T20" fmla="*/ 372 w 999"/>
                <a:gd name="T21" fmla="*/ 801 h 870"/>
                <a:gd name="T22" fmla="*/ 283 w 999"/>
                <a:gd name="T23" fmla="*/ 828 h 870"/>
                <a:gd name="T24" fmla="*/ 192 w 999"/>
                <a:gd name="T25" fmla="*/ 849 h 870"/>
                <a:gd name="T26" fmla="*/ 97 w 999"/>
                <a:gd name="T27" fmla="*/ 864 h 870"/>
                <a:gd name="T28" fmla="*/ 0 w 999"/>
                <a:gd name="T29" fmla="*/ 870 h 870"/>
                <a:gd name="T30" fmla="*/ 0 w 999"/>
                <a:gd name="T31" fmla="*/ 284 h 870"/>
                <a:gd name="T32" fmla="*/ 68 w 999"/>
                <a:gd name="T33" fmla="*/ 276 h 870"/>
                <a:gd name="T34" fmla="*/ 133 w 999"/>
                <a:gd name="T35" fmla="*/ 261 h 870"/>
                <a:gd name="T36" fmla="*/ 195 w 999"/>
                <a:gd name="T37" fmla="*/ 240 h 870"/>
                <a:gd name="T38" fmla="*/ 256 w 999"/>
                <a:gd name="T39" fmla="*/ 214 h 870"/>
                <a:gd name="T40" fmla="*/ 311 w 999"/>
                <a:gd name="T41" fmla="*/ 181 h 870"/>
                <a:gd name="T42" fmla="*/ 363 w 999"/>
                <a:gd name="T43" fmla="*/ 142 h 870"/>
                <a:gd name="T44" fmla="*/ 410 w 999"/>
                <a:gd name="T45" fmla="*/ 99 h 870"/>
                <a:gd name="T46" fmla="*/ 453 w 999"/>
                <a:gd name="T47" fmla="*/ 52 h 870"/>
                <a:gd name="T48" fmla="*/ 491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491" y="0"/>
                  </a:moveTo>
                  <a:lnTo>
                    <a:pt x="999" y="293"/>
                  </a:lnTo>
                  <a:lnTo>
                    <a:pt x="950" y="369"/>
                  </a:lnTo>
                  <a:lnTo>
                    <a:pt x="893" y="441"/>
                  </a:lnTo>
                  <a:lnTo>
                    <a:pt x="832" y="507"/>
                  </a:lnTo>
                  <a:lnTo>
                    <a:pt x="765" y="570"/>
                  </a:lnTo>
                  <a:lnTo>
                    <a:pt x="694" y="628"/>
                  </a:lnTo>
                  <a:lnTo>
                    <a:pt x="620" y="679"/>
                  </a:lnTo>
                  <a:lnTo>
                    <a:pt x="541" y="726"/>
                  </a:lnTo>
                  <a:lnTo>
                    <a:pt x="459" y="767"/>
                  </a:lnTo>
                  <a:lnTo>
                    <a:pt x="372" y="801"/>
                  </a:lnTo>
                  <a:lnTo>
                    <a:pt x="283" y="828"/>
                  </a:lnTo>
                  <a:lnTo>
                    <a:pt x="192" y="849"/>
                  </a:lnTo>
                  <a:lnTo>
                    <a:pt x="97" y="864"/>
                  </a:lnTo>
                  <a:lnTo>
                    <a:pt x="0" y="870"/>
                  </a:lnTo>
                  <a:lnTo>
                    <a:pt x="0" y="284"/>
                  </a:lnTo>
                  <a:lnTo>
                    <a:pt x="68" y="276"/>
                  </a:lnTo>
                  <a:lnTo>
                    <a:pt x="133" y="261"/>
                  </a:lnTo>
                  <a:lnTo>
                    <a:pt x="195" y="240"/>
                  </a:lnTo>
                  <a:lnTo>
                    <a:pt x="256" y="214"/>
                  </a:lnTo>
                  <a:lnTo>
                    <a:pt x="311" y="181"/>
                  </a:lnTo>
                  <a:lnTo>
                    <a:pt x="363" y="142"/>
                  </a:lnTo>
                  <a:lnTo>
                    <a:pt x="410" y="99"/>
                  </a:lnTo>
                  <a:lnTo>
                    <a:pt x="453" y="5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0"/>
            <p:cNvSpPr>
              <a:spLocks/>
            </p:cNvSpPr>
            <p:nvPr/>
          </p:nvSpPr>
          <p:spPr bwMode="auto">
            <a:xfrm>
              <a:off x="5307013" y="2065338"/>
              <a:ext cx="1036638" cy="1831975"/>
            </a:xfrm>
            <a:custGeom>
              <a:avLst/>
              <a:gdLst>
                <a:gd name="T0" fmla="*/ 145 w 653"/>
                <a:gd name="T1" fmla="*/ 0 h 1154"/>
                <a:gd name="T2" fmla="*/ 653 w 653"/>
                <a:gd name="T3" fmla="*/ 293 h 1154"/>
                <a:gd name="T4" fmla="*/ 629 w 653"/>
                <a:gd name="T5" fmla="*/ 346 h 1154"/>
                <a:gd name="T6" fmla="*/ 611 w 653"/>
                <a:gd name="T7" fmla="*/ 401 h 1154"/>
                <a:gd name="T8" fmla="*/ 596 w 653"/>
                <a:gd name="T9" fmla="*/ 457 h 1154"/>
                <a:gd name="T10" fmla="*/ 589 w 653"/>
                <a:gd name="T11" fmla="*/ 516 h 1154"/>
                <a:gd name="T12" fmla="*/ 586 w 653"/>
                <a:gd name="T13" fmla="*/ 578 h 1154"/>
                <a:gd name="T14" fmla="*/ 589 w 653"/>
                <a:gd name="T15" fmla="*/ 638 h 1154"/>
                <a:gd name="T16" fmla="*/ 596 w 653"/>
                <a:gd name="T17" fmla="*/ 697 h 1154"/>
                <a:gd name="T18" fmla="*/ 611 w 653"/>
                <a:gd name="T19" fmla="*/ 753 h 1154"/>
                <a:gd name="T20" fmla="*/ 629 w 653"/>
                <a:gd name="T21" fmla="*/ 808 h 1154"/>
                <a:gd name="T22" fmla="*/ 653 w 653"/>
                <a:gd name="T23" fmla="*/ 860 h 1154"/>
                <a:gd name="T24" fmla="*/ 145 w 653"/>
                <a:gd name="T25" fmla="*/ 1154 h 1154"/>
                <a:gd name="T26" fmla="*/ 108 w 653"/>
                <a:gd name="T27" fmla="*/ 1079 h 1154"/>
                <a:gd name="T28" fmla="*/ 75 w 653"/>
                <a:gd name="T29" fmla="*/ 1000 h 1154"/>
                <a:gd name="T30" fmla="*/ 49 w 653"/>
                <a:gd name="T31" fmla="*/ 921 h 1154"/>
                <a:gd name="T32" fmla="*/ 27 w 653"/>
                <a:gd name="T33" fmla="*/ 838 h 1154"/>
                <a:gd name="T34" fmla="*/ 13 w 653"/>
                <a:gd name="T35" fmla="*/ 753 h 1154"/>
                <a:gd name="T36" fmla="*/ 2 w 653"/>
                <a:gd name="T37" fmla="*/ 665 h 1154"/>
                <a:gd name="T38" fmla="*/ 0 w 653"/>
                <a:gd name="T39" fmla="*/ 578 h 1154"/>
                <a:gd name="T40" fmla="*/ 2 w 653"/>
                <a:gd name="T41" fmla="*/ 489 h 1154"/>
                <a:gd name="T42" fmla="*/ 13 w 653"/>
                <a:gd name="T43" fmla="*/ 401 h 1154"/>
                <a:gd name="T44" fmla="*/ 27 w 653"/>
                <a:gd name="T45" fmla="*/ 316 h 1154"/>
                <a:gd name="T46" fmla="*/ 49 w 653"/>
                <a:gd name="T47" fmla="*/ 233 h 1154"/>
                <a:gd name="T48" fmla="*/ 75 w 653"/>
                <a:gd name="T49" fmla="*/ 153 h 1154"/>
                <a:gd name="T50" fmla="*/ 108 w 653"/>
                <a:gd name="T51" fmla="*/ 75 h 1154"/>
                <a:gd name="T52" fmla="*/ 145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145" y="0"/>
                  </a:moveTo>
                  <a:lnTo>
                    <a:pt x="653" y="293"/>
                  </a:lnTo>
                  <a:lnTo>
                    <a:pt x="629" y="346"/>
                  </a:lnTo>
                  <a:lnTo>
                    <a:pt x="611" y="401"/>
                  </a:lnTo>
                  <a:lnTo>
                    <a:pt x="596" y="457"/>
                  </a:lnTo>
                  <a:lnTo>
                    <a:pt x="589" y="516"/>
                  </a:lnTo>
                  <a:lnTo>
                    <a:pt x="586" y="578"/>
                  </a:lnTo>
                  <a:lnTo>
                    <a:pt x="589" y="638"/>
                  </a:lnTo>
                  <a:lnTo>
                    <a:pt x="596" y="697"/>
                  </a:lnTo>
                  <a:lnTo>
                    <a:pt x="611" y="753"/>
                  </a:lnTo>
                  <a:lnTo>
                    <a:pt x="629" y="808"/>
                  </a:lnTo>
                  <a:lnTo>
                    <a:pt x="653" y="860"/>
                  </a:lnTo>
                  <a:lnTo>
                    <a:pt x="145" y="1154"/>
                  </a:lnTo>
                  <a:lnTo>
                    <a:pt x="108" y="1079"/>
                  </a:lnTo>
                  <a:lnTo>
                    <a:pt x="75" y="1000"/>
                  </a:lnTo>
                  <a:lnTo>
                    <a:pt x="49" y="921"/>
                  </a:lnTo>
                  <a:lnTo>
                    <a:pt x="27" y="838"/>
                  </a:lnTo>
                  <a:lnTo>
                    <a:pt x="13" y="753"/>
                  </a:lnTo>
                  <a:lnTo>
                    <a:pt x="2" y="665"/>
                  </a:lnTo>
                  <a:lnTo>
                    <a:pt x="0" y="578"/>
                  </a:lnTo>
                  <a:lnTo>
                    <a:pt x="2" y="489"/>
                  </a:lnTo>
                  <a:lnTo>
                    <a:pt x="13" y="401"/>
                  </a:lnTo>
                  <a:lnTo>
                    <a:pt x="27" y="316"/>
                  </a:lnTo>
                  <a:lnTo>
                    <a:pt x="49" y="233"/>
                  </a:lnTo>
                  <a:lnTo>
                    <a:pt x="75" y="153"/>
                  </a:lnTo>
                  <a:lnTo>
                    <a:pt x="108" y="7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1"/>
            <p:cNvSpPr>
              <a:spLocks/>
            </p:cNvSpPr>
            <p:nvPr/>
          </p:nvSpPr>
          <p:spPr bwMode="auto">
            <a:xfrm>
              <a:off x="5592763" y="3527425"/>
              <a:ext cx="1585913" cy="1381125"/>
            </a:xfrm>
            <a:custGeom>
              <a:avLst/>
              <a:gdLst>
                <a:gd name="T0" fmla="*/ 508 w 999"/>
                <a:gd name="T1" fmla="*/ 0 h 870"/>
                <a:gd name="T2" fmla="*/ 546 w 999"/>
                <a:gd name="T3" fmla="*/ 52 h 870"/>
                <a:gd name="T4" fmla="*/ 589 w 999"/>
                <a:gd name="T5" fmla="*/ 99 h 870"/>
                <a:gd name="T6" fmla="*/ 636 w 999"/>
                <a:gd name="T7" fmla="*/ 142 h 870"/>
                <a:gd name="T8" fmla="*/ 689 w 999"/>
                <a:gd name="T9" fmla="*/ 181 h 870"/>
                <a:gd name="T10" fmla="*/ 745 w 999"/>
                <a:gd name="T11" fmla="*/ 214 h 870"/>
                <a:gd name="T12" fmla="*/ 804 w 999"/>
                <a:gd name="T13" fmla="*/ 240 h 870"/>
                <a:gd name="T14" fmla="*/ 867 w 999"/>
                <a:gd name="T15" fmla="*/ 261 h 870"/>
                <a:gd name="T16" fmla="*/ 931 w 999"/>
                <a:gd name="T17" fmla="*/ 276 h 870"/>
                <a:gd name="T18" fmla="*/ 999 w 999"/>
                <a:gd name="T19" fmla="*/ 284 h 870"/>
                <a:gd name="T20" fmla="*/ 999 w 999"/>
                <a:gd name="T21" fmla="*/ 870 h 870"/>
                <a:gd name="T22" fmla="*/ 902 w 999"/>
                <a:gd name="T23" fmla="*/ 864 h 870"/>
                <a:gd name="T24" fmla="*/ 808 w 999"/>
                <a:gd name="T25" fmla="*/ 849 h 870"/>
                <a:gd name="T26" fmla="*/ 716 w 999"/>
                <a:gd name="T27" fmla="*/ 828 h 870"/>
                <a:gd name="T28" fmla="*/ 627 w 999"/>
                <a:gd name="T29" fmla="*/ 801 h 870"/>
                <a:gd name="T30" fmla="*/ 542 w 999"/>
                <a:gd name="T31" fmla="*/ 767 h 870"/>
                <a:gd name="T32" fmla="*/ 460 w 999"/>
                <a:gd name="T33" fmla="*/ 726 h 870"/>
                <a:gd name="T34" fmla="*/ 380 w 999"/>
                <a:gd name="T35" fmla="*/ 679 h 870"/>
                <a:gd name="T36" fmla="*/ 305 w 999"/>
                <a:gd name="T37" fmla="*/ 628 h 870"/>
                <a:gd name="T38" fmla="*/ 235 w 999"/>
                <a:gd name="T39" fmla="*/ 570 h 870"/>
                <a:gd name="T40" fmla="*/ 168 w 999"/>
                <a:gd name="T41" fmla="*/ 507 h 870"/>
                <a:gd name="T42" fmla="*/ 108 w 999"/>
                <a:gd name="T43" fmla="*/ 441 h 870"/>
                <a:gd name="T44" fmla="*/ 51 w 999"/>
                <a:gd name="T45" fmla="*/ 369 h 870"/>
                <a:gd name="T46" fmla="*/ 0 w 999"/>
                <a:gd name="T47" fmla="*/ 293 h 870"/>
                <a:gd name="T48" fmla="*/ 508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508" y="0"/>
                  </a:moveTo>
                  <a:lnTo>
                    <a:pt x="546" y="52"/>
                  </a:lnTo>
                  <a:lnTo>
                    <a:pt x="589" y="99"/>
                  </a:lnTo>
                  <a:lnTo>
                    <a:pt x="636" y="142"/>
                  </a:lnTo>
                  <a:lnTo>
                    <a:pt x="689" y="181"/>
                  </a:lnTo>
                  <a:lnTo>
                    <a:pt x="745" y="214"/>
                  </a:lnTo>
                  <a:lnTo>
                    <a:pt x="804" y="240"/>
                  </a:lnTo>
                  <a:lnTo>
                    <a:pt x="867" y="261"/>
                  </a:lnTo>
                  <a:lnTo>
                    <a:pt x="931" y="276"/>
                  </a:lnTo>
                  <a:lnTo>
                    <a:pt x="999" y="284"/>
                  </a:lnTo>
                  <a:lnTo>
                    <a:pt x="999" y="870"/>
                  </a:lnTo>
                  <a:lnTo>
                    <a:pt x="902" y="864"/>
                  </a:lnTo>
                  <a:lnTo>
                    <a:pt x="808" y="849"/>
                  </a:lnTo>
                  <a:lnTo>
                    <a:pt x="716" y="828"/>
                  </a:lnTo>
                  <a:lnTo>
                    <a:pt x="627" y="801"/>
                  </a:lnTo>
                  <a:lnTo>
                    <a:pt x="542" y="767"/>
                  </a:lnTo>
                  <a:lnTo>
                    <a:pt x="460" y="726"/>
                  </a:lnTo>
                  <a:lnTo>
                    <a:pt x="380" y="679"/>
                  </a:lnTo>
                  <a:lnTo>
                    <a:pt x="305" y="628"/>
                  </a:lnTo>
                  <a:lnTo>
                    <a:pt x="235" y="570"/>
                  </a:lnTo>
                  <a:lnTo>
                    <a:pt x="168" y="507"/>
                  </a:lnTo>
                  <a:lnTo>
                    <a:pt x="108" y="441"/>
                  </a:lnTo>
                  <a:lnTo>
                    <a:pt x="51" y="369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2"/>
            <p:cNvSpPr>
              <a:spLocks/>
            </p:cNvSpPr>
            <p:nvPr/>
          </p:nvSpPr>
          <p:spPr bwMode="auto">
            <a:xfrm>
              <a:off x="8124825" y="2065338"/>
              <a:ext cx="1036638" cy="1831975"/>
            </a:xfrm>
            <a:custGeom>
              <a:avLst/>
              <a:gdLst>
                <a:gd name="T0" fmla="*/ 508 w 653"/>
                <a:gd name="T1" fmla="*/ 0 h 1154"/>
                <a:gd name="T2" fmla="*/ 544 w 653"/>
                <a:gd name="T3" fmla="*/ 75 h 1154"/>
                <a:gd name="T4" fmla="*/ 577 w 653"/>
                <a:gd name="T5" fmla="*/ 153 h 1154"/>
                <a:gd name="T6" fmla="*/ 603 w 653"/>
                <a:gd name="T7" fmla="*/ 233 h 1154"/>
                <a:gd name="T8" fmla="*/ 625 w 653"/>
                <a:gd name="T9" fmla="*/ 316 h 1154"/>
                <a:gd name="T10" fmla="*/ 640 w 653"/>
                <a:gd name="T11" fmla="*/ 401 h 1154"/>
                <a:gd name="T12" fmla="*/ 650 w 653"/>
                <a:gd name="T13" fmla="*/ 489 h 1154"/>
                <a:gd name="T14" fmla="*/ 653 w 653"/>
                <a:gd name="T15" fmla="*/ 578 h 1154"/>
                <a:gd name="T16" fmla="*/ 650 w 653"/>
                <a:gd name="T17" fmla="*/ 665 h 1154"/>
                <a:gd name="T18" fmla="*/ 640 w 653"/>
                <a:gd name="T19" fmla="*/ 753 h 1154"/>
                <a:gd name="T20" fmla="*/ 625 w 653"/>
                <a:gd name="T21" fmla="*/ 838 h 1154"/>
                <a:gd name="T22" fmla="*/ 603 w 653"/>
                <a:gd name="T23" fmla="*/ 921 h 1154"/>
                <a:gd name="T24" fmla="*/ 577 w 653"/>
                <a:gd name="T25" fmla="*/ 1000 h 1154"/>
                <a:gd name="T26" fmla="*/ 544 w 653"/>
                <a:gd name="T27" fmla="*/ 1079 h 1154"/>
                <a:gd name="T28" fmla="*/ 508 w 653"/>
                <a:gd name="T29" fmla="*/ 1154 h 1154"/>
                <a:gd name="T30" fmla="*/ 0 w 653"/>
                <a:gd name="T31" fmla="*/ 860 h 1154"/>
                <a:gd name="T32" fmla="*/ 23 w 653"/>
                <a:gd name="T33" fmla="*/ 808 h 1154"/>
                <a:gd name="T34" fmla="*/ 42 w 653"/>
                <a:gd name="T35" fmla="*/ 753 h 1154"/>
                <a:gd name="T36" fmla="*/ 56 w 653"/>
                <a:gd name="T37" fmla="*/ 697 h 1154"/>
                <a:gd name="T38" fmla="*/ 64 w 653"/>
                <a:gd name="T39" fmla="*/ 638 h 1154"/>
                <a:gd name="T40" fmla="*/ 68 w 653"/>
                <a:gd name="T41" fmla="*/ 578 h 1154"/>
                <a:gd name="T42" fmla="*/ 64 w 653"/>
                <a:gd name="T43" fmla="*/ 516 h 1154"/>
                <a:gd name="T44" fmla="*/ 56 w 653"/>
                <a:gd name="T45" fmla="*/ 457 h 1154"/>
                <a:gd name="T46" fmla="*/ 42 w 653"/>
                <a:gd name="T47" fmla="*/ 401 h 1154"/>
                <a:gd name="T48" fmla="*/ 23 w 653"/>
                <a:gd name="T49" fmla="*/ 346 h 1154"/>
                <a:gd name="T50" fmla="*/ 0 w 653"/>
                <a:gd name="T51" fmla="*/ 293 h 1154"/>
                <a:gd name="T52" fmla="*/ 508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508" y="0"/>
                  </a:moveTo>
                  <a:lnTo>
                    <a:pt x="544" y="75"/>
                  </a:lnTo>
                  <a:lnTo>
                    <a:pt x="577" y="153"/>
                  </a:lnTo>
                  <a:lnTo>
                    <a:pt x="603" y="233"/>
                  </a:lnTo>
                  <a:lnTo>
                    <a:pt x="625" y="316"/>
                  </a:lnTo>
                  <a:lnTo>
                    <a:pt x="640" y="401"/>
                  </a:lnTo>
                  <a:lnTo>
                    <a:pt x="650" y="489"/>
                  </a:lnTo>
                  <a:lnTo>
                    <a:pt x="653" y="578"/>
                  </a:lnTo>
                  <a:lnTo>
                    <a:pt x="650" y="665"/>
                  </a:lnTo>
                  <a:lnTo>
                    <a:pt x="640" y="753"/>
                  </a:lnTo>
                  <a:lnTo>
                    <a:pt x="625" y="838"/>
                  </a:lnTo>
                  <a:lnTo>
                    <a:pt x="603" y="921"/>
                  </a:lnTo>
                  <a:lnTo>
                    <a:pt x="577" y="1000"/>
                  </a:lnTo>
                  <a:lnTo>
                    <a:pt x="544" y="1079"/>
                  </a:lnTo>
                  <a:lnTo>
                    <a:pt x="508" y="1154"/>
                  </a:lnTo>
                  <a:lnTo>
                    <a:pt x="0" y="860"/>
                  </a:lnTo>
                  <a:lnTo>
                    <a:pt x="23" y="808"/>
                  </a:lnTo>
                  <a:lnTo>
                    <a:pt x="42" y="753"/>
                  </a:lnTo>
                  <a:lnTo>
                    <a:pt x="56" y="697"/>
                  </a:lnTo>
                  <a:lnTo>
                    <a:pt x="64" y="638"/>
                  </a:lnTo>
                  <a:lnTo>
                    <a:pt x="68" y="578"/>
                  </a:lnTo>
                  <a:lnTo>
                    <a:pt x="64" y="516"/>
                  </a:lnTo>
                  <a:lnTo>
                    <a:pt x="56" y="457"/>
                  </a:lnTo>
                  <a:lnTo>
                    <a:pt x="42" y="401"/>
                  </a:lnTo>
                  <a:lnTo>
                    <a:pt x="23" y="346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3"/>
            <p:cNvSpPr>
              <a:spLocks/>
            </p:cNvSpPr>
            <p:nvPr/>
          </p:nvSpPr>
          <p:spPr bwMode="auto">
            <a:xfrm>
              <a:off x="5592763" y="1054100"/>
              <a:ext cx="1585913" cy="1381125"/>
            </a:xfrm>
            <a:custGeom>
              <a:avLst/>
              <a:gdLst>
                <a:gd name="T0" fmla="*/ 999 w 999"/>
                <a:gd name="T1" fmla="*/ 0 h 870"/>
                <a:gd name="T2" fmla="*/ 999 w 999"/>
                <a:gd name="T3" fmla="*/ 586 h 870"/>
                <a:gd name="T4" fmla="*/ 931 w 999"/>
                <a:gd name="T5" fmla="*/ 594 h 870"/>
                <a:gd name="T6" fmla="*/ 867 w 999"/>
                <a:gd name="T7" fmla="*/ 608 h 870"/>
                <a:gd name="T8" fmla="*/ 804 w 999"/>
                <a:gd name="T9" fmla="*/ 629 h 870"/>
                <a:gd name="T10" fmla="*/ 745 w 999"/>
                <a:gd name="T11" fmla="*/ 656 h 870"/>
                <a:gd name="T12" fmla="*/ 689 w 999"/>
                <a:gd name="T13" fmla="*/ 688 h 870"/>
                <a:gd name="T14" fmla="*/ 636 w 999"/>
                <a:gd name="T15" fmla="*/ 728 h 870"/>
                <a:gd name="T16" fmla="*/ 589 w 999"/>
                <a:gd name="T17" fmla="*/ 771 h 870"/>
                <a:gd name="T18" fmla="*/ 546 w 999"/>
                <a:gd name="T19" fmla="*/ 818 h 870"/>
                <a:gd name="T20" fmla="*/ 508 w 999"/>
                <a:gd name="T21" fmla="*/ 870 h 870"/>
                <a:gd name="T22" fmla="*/ 0 w 999"/>
                <a:gd name="T23" fmla="*/ 577 h 870"/>
                <a:gd name="T24" fmla="*/ 51 w 999"/>
                <a:gd name="T25" fmla="*/ 501 h 870"/>
                <a:gd name="T26" fmla="*/ 108 w 999"/>
                <a:gd name="T27" fmla="*/ 429 h 870"/>
                <a:gd name="T28" fmla="*/ 168 w 999"/>
                <a:gd name="T29" fmla="*/ 362 h 870"/>
                <a:gd name="T30" fmla="*/ 235 w 999"/>
                <a:gd name="T31" fmla="*/ 299 h 870"/>
                <a:gd name="T32" fmla="*/ 305 w 999"/>
                <a:gd name="T33" fmla="*/ 242 h 870"/>
                <a:gd name="T34" fmla="*/ 380 w 999"/>
                <a:gd name="T35" fmla="*/ 191 h 870"/>
                <a:gd name="T36" fmla="*/ 460 w 999"/>
                <a:gd name="T37" fmla="*/ 144 h 870"/>
                <a:gd name="T38" fmla="*/ 542 w 999"/>
                <a:gd name="T39" fmla="*/ 103 h 870"/>
                <a:gd name="T40" fmla="*/ 627 w 999"/>
                <a:gd name="T41" fmla="*/ 69 h 870"/>
                <a:gd name="T42" fmla="*/ 716 w 999"/>
                <a:gd name="T43" fmla="*/ 42 h 870"/>
                <a:gd name="T44" fmla="*/ 808 w 999"/>
                <a:gd name="T45" fmla="*/ 21 h 870"/>
                <a:gd name="T46" fmla="*/ 902 w 999"/>
                <a:gd name="T47" fmla="*/ 6 h 870"/>
                <a:gd name="T48" fmla="*/ 999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999" y="0"/>
                  </a:moveTo>
                  <a:lnTo>
                    <a:pt x="999" y="586"/>
                  </a:lnTo>
                  <a:lnTo>
                    <a:pt x="931" y="594"/>
                  </a:lnTo>
                  <a:lnTo>
                    <a:pt x="867" y="608"/>
                  </a:lnTo>
                  <a:lnTo>
                    <a:pt x="804" y="629"/>
                  </a:lnTo>
                  <a:lnTo>
                    <a:pt x="745" y="656"/>
                  </a:lnTo>
                  <a:lnTo>
                    <a:pt x="689" y="688"/>
                  </a:lnTo>
                  <a:lnTo>
                    <a:pt x="636" y="728"/>
                  </a:lnTo>
                  <a:lnTo>
                    <a:pt x="589" y="771"/>
                  </a:lnTo>
                  <a:lnTo>
                    <a:pt x="546" y="818"/>
                  </a:lnTo>
                  <a:lnTo>
                    <a:pt x="508" y="870"/>
                  </a:lnTo>
                  <a:lnTo>
                    <a:pt x="0" y="577"/>
                  </a:lnTo>
                  <a:lnTo>
                    <a:pt x="51" y="501"/>
                  </a:lnTo>
                  <a:lnTo>
                    <a:pt x="108" y="429"/>
                  </a:lnTo>
                  <a:lnTo>
                    <a:pt x="168" y="362"/>
                  </a:lnTo>
                  <a:lnTo>
                    <a:pt x="235" y="299"/>
                  </a:lnTo>
                  <a:lnTo>
                    <a:pt x="305" y="242"/>
                  </a:lnTo>
                  <a:lnTo>
                    <a:pt x="380" y="191"/>
                  </a:lnTo>
                  <a:lnTo>
                    <a:pt x="460" y="144"/>
                  </a:lnTo>
                  <a:lnTo>
                    <a:pt x="542" y="103"/>
                  </a:lnTo>
                  <a:lnTo>
                    <a:pt x="627" y="69"/>
                  </a:lnTo>
                  <a:lnTo>
                    <a:pt x="716" y="42"/>
                  </a:lnTo>
                  <a:lnTo>
                    <a:pt x="808" y="21"/>
                  </a:lnTo>
                  <a:lnTo>
                    <a:pt x="902" y="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4"/>
            <p:cNvSpPr>
              <a:spLocks/>
            </p:cNvSpPr>
            <p:nvPr/>
          </p:nvSpPr>
          <p:spPr bwMode="auto">
            <a:xfrm>
              <a:off x="7288213" y="1054100"/>
              <a:ext cx="1585913" cy="1381125"/>
            </a:xfrm>
            <a:custGeom>
              <a:avLst/>
              <a:gdLst>
                <a:gd name="T0" fmla="*/ 0 w 999"/>
                <a:gd name="T1" fmla="*/ 0 h 870"/>
                <a:gd name="T2" fmla="*/ 97 w 999"/>
                <a:gd name="T3" fmla="*/ 6 h 870"/>
                <a:gd name="T4" fmla="*/ 192 w 999"/>
                <a:gd name="T5" fmla="*/ 21 h 870"/>
                <a:gd name="T6" fmla="*/ 283 w 999"/>
                <a:gd name="T7" fmla="*/ 42 h 870"/>
                <a:gd name="T8" fmla="*/ 372 w 999"/>
                <a:gd name="T9" fmla="*/ 69 h 870"/>
                <a:gd name="T10" fmla="*/ 459 w 999"/>
                <a:gd name="T11" fmla="*/ 103 h 870"/>
                <a:gd name="T12" fmla="*/ 541 w 999"/>
                <a:gd name="T13" fmla="*/ 144 h 870"/>
                <a:gd name="T14" fmla="*/ 620 w 999"/>
                <a:gd name="T15" fmla="*/ 191 h 870"/>
                <a:gd name="T16" fmla="*/ 694 w 999"/>
                <a:gd name="T17" fmla="*/ 242 h 870"/>
                <a:gd name="T18" fmla="*/ 765 w 999"/>
                <a:gd name="T19" fmla="*/ 299 h 870"/>
                <a:gd name="T20" fmla="*/ 832 w 999"/>
                <a:gd name="T21" fmla="*/ 362 h 870"/>
                <a:gd name="T22" fmla="*/ 893 w 999"/>
                <a:gd name="T23" fmla="*/ 429 h 870"/>
                <a:gd name="T24" fmla="*/ 950 w 999"/>
                <a:gd name="T25" fmla="*/ 501 h 870"/>
                <a:gd name="T26" fmla="*/ 999 w 999"/>
                <a:gd name="T27" fmla="*/ 577 h 870"/>
                <a:gd name="T28" fmla="*/ 491 w 999"/>
                <a:gd name="T29" fmla="*/ 870 h 870"/>
                <a:gd name="T30" fmla="*/ 453 w 999"/>
                <a:gd name="T31" fmla="*/ 818 h 870"/>
                <a:gd name="T32" fmla="*/ 410 w 999"/>
                <a:gd name="T33" fmla="*/ 771 h 870"/>
                <a:gd name="T34" fmla="*/ 363 w 999"/>
                <a:gd name="T35" fmla="*/ 728 h 870"/>
                <a:gd name="T36" fmla="*/ 311 w 999"/>
                <a:gd name="T37" fmla="*/ 688 h 870"/>
                <a:gd name="T38" fmla="*/ 256 w 999"/>
                <a:gd name="T39" fmla="*/ 656 h 870"/>
                <a:gd name="T40" fmla="*/ 195 w 999"/>
                <a:gd name="T41" fmla="*/ 629 h 870"/>
                <a:gd name="T42" fmla="*/ 133 w 999"/>
                <a:gd name="T43" fmla="*/ 608 h 870"/>
                <a:gd name="T44" fmla="*/ 68 w 999"/>
                <a:gd name="T45" fmla="*/ 594 h 870"/>
                <a:gd name="T46" fmla="*/ 0 w 999"/>
                <a:gd name="T47" fmla="*/ 586 h 870"/>
                <a:gd name="T48" fmla="*/ 0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0" y="0"/>
                  </a:moveTo>
                  <a:lnTo>
                    <a:pt x="97" y="6"/>
                  </a:lnTo>
                  <a:lnTo>
                    <a:pt x="192" y="21"/>
                  </a:lnTo>
                  <a:lnTo>
                    <a:pt x="283" y="42"/>
                  </a:lnTo>
                  <a:lnTo>
                    <a:pt x="372" y="69"/>
                  </a:lnTo>
                  <a:lnTo>
                    <a:pt x="459" y="103"/>
                  </a:lnTo>
                  <a:lnTo>
                    <a:pt x="541" y="144"/>
                  </a:lnTo>
                  <a:lnTo>
                    <a:pt x="620" y="191"/>
                  </a:lnTo>
                  <a:lnTo>
                    <a:pt x="694" y="242"/>
                  </a:lnTo>
                  <a:lnTo>
                    <a:pt x="765" y="299"/>
                  </a:lnTo>
                  <a:lnTo>
                    <a:pt x="832" y="362"/>
                  </a:lnTo>
                  <a:lnTo>
                    <a:pt x="893" y="429"/>
                  </a:lnTo>
                  <a:lnTo>
                    <a:pt x="950" y="501"/>
                  </a:lnTo>
                  <a:lnTo>
                    <a:pt x="999" y="577"/>
                  </a:lnTo>
                  <a:lnTo>
                    <a:pt x="491" y="870"/>
                  </a:lnTo>
                  <a:lnTo>
                    <a:pt x="453" y="818"/>
                  </a:lnTo>
                  <a:lnTo>
                    <a:pt x="410" y="771"/>
                  </a:lnTo>
                  <a:lnTo>
                    <a:pt x="363" y="728"/>
                  </a:lnTo>
                  <a:lnTo>
                    <a:pt x="311" y="688"/>
                  </a:lnTo>
                  <a:lnTo>
                    <a:pt x="256" y="656"/>
                  </a:lnTo>
                  <a:lnTo>
                    <a:pt x="195" y="629"/>
                  </a:lnTo>
                  <a:lnTo>
                    <a:pt x="133" y="608"/>
                  </a:lnTo>
                  <a:lnTo>
                    <a:pt x="68" y="594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236047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4833795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22" y="236047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359713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488228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4" y="3556651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160961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0961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67726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726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60961" y="48001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0961" y="44664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8334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8334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7491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491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57154" y="482904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7154" y="449528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659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346089" y="1305317"/>
            <a:ext cx="5499821" cy="5080308"/>
            <a:chOff x="3062288" y="4492625"/>
            <a:chExt cx="2081213" cy="1922463"/>
          </a:xfrm>
        </p:grpSpPr>
        <p:sp>
          <p:nvSpPr>
            <p:cNvPr id="8" name="Rectangle 1692"/>
            <p:cNvSpPr>
              <a:spLocks noChangeArrowheads="1"/>
            </p:cNvSpPr>
            <p:nvPr/>
          </p:nvSpPr>
          <p:spPr bwMode="auto">
            <a:xfrm>
              <a:off x="3062288" y="5962650"/>
              <a:ext cx="590550" cy="45243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693"/>
            <p:cNvSpPr>
              <a:spLocks noChangeArrowheads="1"/>
            </p:cNvSpPr>
            <p:nvPr/>
          </p:nvSpPr>
          <p:spPr bwMode="auto">
            <a:xfrm>
              <a:off x="3808413" y="5816600"/>
              <a:ext cx="588963" cy="5984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694"/>
            <p:cNvSpPr>
              <a:spLocks noChangeArrowheads="1"/>
            </p:cNvSpPr>
            <p:nvPr/>
          </p:nvSpPr>
          <p:spPr bwMode="auto">
            <a:xfrm>
              <a:off x="4554538" y="5616575"/>
              <a:ext cx="588963" cy="7985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95"/>
            <p:cNvSpPr>
              <a:spLocks/>
            </p:cNvSpPr>
            <p:nvPr/>
          </p:nvSpPr>
          <p:spPr bwMode="auto">
            <a:xfrm>
              <a:off x="3159125" y="5310188"/>
              <a:ext cx="395288" cy="180975"/>
            </a:xfrm>
            <a:custGeom>
              <a:avLst/>
              <a:gdLst>
                <a:gd name="T0" fmla="*/ 125 w 249"/>
                <a:gd name="T1" fmla="*/ 0 h 114"/>
                <a:gd name="T2" fmla="*/ 249 w 249"/>
                <a:gd name="T3" fmla="*/ 114 h 114"/>
                <a:gd name="T4" fmla="*/ 0 w 249"/>
                <a:gd name="T5" fmla="*/ 114 h 114"/>
                <a:gd name="T6" fmla="*/ 125 w 249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14">
                  <a:moveTo>
                    <a:pt x="125" y="0"/>
                  </a:moveTo>
                  <a:lnTo>
                    <a:pt x="249" y="114"/>
                  </a:lnTo>
                  <a:lnTo>
                    <a:pt x="0" y="11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696"/>
            <p:cNvSpPr>
              <a:spLocks noChangeArrowheads="1"/>
            </p:cNvSpPr>
            <p:nvPr/>
          </p:nvSpPr>
          <p:spPr bwMode="auto">
            <a:xfrm>
              <a:off x="3452813" y="5310188"/>
              <a:ext cx="57150" cy="14128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97"/>
            <p:cNvSpPr>
              <a:spLocks noEditPoints="1"/>
            </p:cNvSpPr>
            <p:nvPr/>
          </p:nvSpPr>
          <p:spPr bwMode="auto">
            <a:xfrm>
              <a:off x="3159125" y="5524500"/>
              <a:ext cx="395288" cy="387350"/>
            </a:xfrm>
            <a:custGeom>
              <a:avLst/>
              <a:gdLst>
                <a:gd name="T0" fmla="*/ 139 w 249"/>
                <a:gd name="T1" fmla="*/ 136 h 244"/>
                <a:gd name="T2" fmla="*/ 139 w 249"/>
                <a:gd name="T3" fmla="*/ 214 h 244"/>
                <a:gd name="T4" fmla="*/ 203 w 249"/>
                <a:gd name="T5" fmla="*/ 214 h 244"/>
                <a:gd name="T6" fmla="*/ 203 w 249"/>
                <a:gd name="T7" fmla="*/ 136 h 244"/>
                <a:gd name="T8" fmla="*/ 139 w 249"/>
                <a:gd name="T9" fmla="*/ 136 h 244"/>
                <a:gd name="T10" fmla="*/ 46 w 249"/>
                <a:gd name="T11" fmla="*/ 136 h 244"/>
                <a:gd name="T12" fmla="*/ 46 w 249"/>
                <a:gd name="T13" fmla="*/ 214 h 244"/>
                <a:gd name="T14" fmla="*/ 110 w 249"/>
                <a:gd name="T15" fmla="*/ 214 h 244"/>
                <a:gd name="T16" fmla="*/ 110 w 249"/>
                <a:gd name="T17" fmla="*/ 136 h 244"/>
                <a:gd name="T18" fmla="*/ 46 w 249"/>
                <a:gd name="T19" fmla="*/ 136 h 244"/>
                <a:gd name="T20" fmla="*/ 139 w 249"/>
                <a:gd name="T21" fmla="*/ 30 h 244"/>
                <a:gd name="T22" fmla="*/ 139 w 249"/>
                <a:gd name="T23" fmla="*/ 107 h 244"/>
                <a:gd name="T24" fmla="*/ 203 w 249"/>
                <a:gd name="T25" fmla="*/ 107 h 244"/>
                <a:gd name="T26" fmla="*/ 203 w 249"/>
                <a:gd name="T27" fmla="*/ 30 h 244"/>
                <a:gd name="T28" fmla="*/ 139 w 249"/>
                <a:gd name="T29" fmla="*/ 30 h 244"/>
                <a:gd name="T30" fmla="*/ 46 w 249"/>
                <a:gd name="T31" fmla="*/ 30 h 244"/>
                <a:gd name="T32" fmla="*/ 46 w 249"/>
                <a:gd name="T33" fmla="*/ 107 h 244"/>
                <a:gd name="T34" fmla="*/ 110 w 249"/>
                <a:gd name="T35" fmla="*/ 107 h 244"/>
                <a:gd name="T36" fmla="*/ 110 w 249"/>
                <a:gd name="T37" fmla="*/ 30 h 244"/>
                <a:gd name="T38" fmla="*/ 46 w 249"/>
                <a:gd name="T39" fmla="*/ 30 h 244"/>
                <a:gd name="T40" fmla="*/ 0 w 249"/>
                <a:gd name="T41" fmla="*/ 0 h 244"/>
                <a:gd name="T42" fmla="*/ 249 w 249"/>
                <a:gd name="T43" fmla="*/ 0 h 244"/>
                <a:gd name="T44" fmla="*/ 249 w 249"/>
                <a:gd name="T45" fmla="*/ 244 h 244"/>
                <a:gd name="T46" fmla="*/ 0 w 249"/>
                <a:gd name="T47" fmla="*/ 244 h 244"/>
                <a:gd name="T48" fmla="*/ 0 w 249"/>
                <a:gd name="T4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4">
                  <a:moveTo>
                    <a:pt x="139" y="136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6"/>
                  </a:lnTo>
                  <a:lnTo>
                    <a:pt x="139" y="136"/>
                  </a:lnTo>
                  <a:close/>
                  <a:moveTo>
                    <a:pt x="46" y="136"/>
                  </a:moveTo>
                  <a:lnTo>
                    <a:pt x="46" y="214"/>
                  </a:lnTo>
                  <a:lnTo>
                    <a:pt x="110" y="214"/>
                  </a:lnTo>
                  <a:lnTo>
                    <a:pt x="110" y="136"/>
                  </a:lnTo>
                  <a:lnTo>
                    <a:pt x="46" y="136"/>
                  </a:lnTo>
                  <a:close/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10" y="107"/>
                  </a:lnTo>
                  <a:lnTo>
                    <a:pt x="110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99"/>
            <p:cNvSpPr>
              <a:spLocks noEditPoints="1"/>
            </p:cNvSpPr>
            <p:nvPr/>
          </p:nvSpPr>
          <p:spPr bwMode="auto">
            <a:xfrm>
              <a:off x="3905250" y="4979988"/>
              <a:ext cx="395288" cy="390525"/>
            </a:xfrm>
            <a:custGeom>
              <a:avLst/>
              <a:gdLst>
                <a:gd name="T0" fmla="*/ 139 w 249"/>
                <a:gd name="T1" fmla="*/ 137 h 246"/>
                <a:gd name="T2" fmla="*/ 139 w 249"/>
                <a:gd name="T3" fmla="*/ 214 h 246"/>
                <a:gd name="T4" fmla="*/ 203 w 249"/>
                <a:gd name="T5" fmla="*/ 214 h 246"/>
                <a:gd name="T6" fmla="*/ 203 w 249"/>
                <a:gd name="T7" fmla="*/ 137 h 246"/>
                <a:gd name="T8" fmla="*/ 139 w 249"/>
                <a:gd name="T9" fmla="*/ 137 h 246"/>
                <a:gd name="T10" fmla="*/ 46 w 249"/>
                <a:gd name="T11" fmla="*/ 137 h 246"/>
                <a:gd name="T12" fmla="*/ 46 w 249"/>
                <a:gd name="T13" fmla="*/ 214 h 246"/>
                <a:gd name="T14" fmla="*/ 109 w 249"/>
                <a:gd name="T15" fmla="*/ 214 h 246"/>
                <a:gd name="T16" fmla="*/ 109 w 249"/>
                <a:gd name="T17" fmla="*/ 137 h 246"/>
                <a:gd name="T18" fmla="*/ 46 w 249"/>
                <a:gd name="T19" fmla="*/ 137 h 246"/>
                <a:gd name="T20" fmla="*/ 139 w 249"/>
                <a:gd name="T21" fmla="*/ 31 h 246"/>
                <a:gd name="T22" fmla="*/ 139 w 249"/>
                <a:gd name="T23" fmla="*/ 108 h 246"/>
                <a:gd name="T24" fmla="*/ 203 w 249"/>
                <a:gd name="T25" fmla="*/ 108 h 246"/>
                <a:gd name="T26" fmla="*/ 203 w 249"/>
                <a:gd name="T27" fmla="*/ 31 h 246"/>
                <a:gd name="T28" fmla="*/ 139 w 249"/>
                <a:gd name="T29" fmla="*/ 31 h 246"/>
                <a:gd name="T30" fmla="*/ 46 w 249"/>
                <a:gd name="T31" fmla="*/ 31 h 246"/>
                <a:gd name="T32" fmla="*/ 46 w 249"/>
                <a:gd name="T33" fmla="*/ 108 h 246"/>
                <a:gd name="T34" fmla="*/ 109 w 249"/>
                <a:gd name="T35" fmla="*/ 108 h 246"/>
                <a:gd name="T36" fmla="*/ 109 w 249"/>
                <a:gd name="T37" fmla="*/ 31 h 246"/>
                <a:gd name="T38" fmla="*/ 46 w 249"/>
                <a:gd name="T39" fmla="*/ 31 h 246"/>
                <a:gd name="T40" fmla="*/ 0 w 249"/>
                <a:gd name="T41" fmla="*/ 0 h 246"/>
                <a:gd name="T42" fmla="*/ 249 w 249"/>
                <a:gd name="T43" fmla="*/ 0 h 246"/>
                <a:gd name="T44" fmla="*/ 249 w 249"/>
                <a:gd name="T45" fmla="*/ 246 h 246"/>
                <a:gd name="T46" fmla="*/ 0 w 249"/>
                <a:gd name="T47" fmla="*/ 246 h 246"/>
                <a:gd name="T48" fmla="*/ 0 w 249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6">
                  <a:moveTo>
                    <a:pt x="139" y="137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7"/>
                  </a:lnTo>
                  <a:lnTo>
                    <a:pt x="139" y="137"/>
                  </a:lnTo>
                  <a:close/>
                  <a:moveTo>
                    <a:pt x="46" y="137"/>
                  </a:moveTo>
                  <a:lnTo>
                    <a:pt x="46" y="214"/>
                  </a:lnTo>
                  <a:lnTo>
                    <a:pt x="109" y="214"/>
                  </a:lnTo>
                  <a:lnTo>
                    <a:pt x="109" y="137"/>
                  </a:lnTo>
                  <a:lnTo>
                    <a:pt x="46" y="137"/>
                  </a:lnTo>
                  <a:close/>
                  <a:moveTo>
                    <a:pt x="139" y="31"/>
                  </a:moveTo>
                  <a:lnTo>
                    <a:pt x="139" y="108"/>
                  </a:lnTo>
                  <a:lnTo>
                    <a:pt x="203" y="108"/>
                  </a:lnTo>
                  <a:lnTo>
                    <a:pt x="203" y="31"/>
                  </a:lnTo>
                  <a:lnTo>
                    <a:pt x="139" y="31"/>
                  </a:lnTo>
                  <a:close/>
                  <a:moveTo>
                    <a:pt x="46" y="31"/>
                  </a:moveTo>
                  <a:lnTo>
                    <a:pt x="46" y="108"/>
                  </a:lnTo>
                  <a:lnTo>
                    <a:pt x="109" y="108"/>
                  </a:lnTo>
                  <a:lnTo>
                    <a:pt x="109" y="31"/>
                  </a:lnTo>
                  <a:lnTo>
                    <a:pt x="46" y="31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00"/>
            <p:cNvSpPr>
              <a:spLocks noEditPoints="1"/>
            </p:cNvSpPr>
            <p:nvPr/>
          </p:nvSpPr>
          <p:spPr bwMode="auto">
            <a:xfrm>
              <a:off x="3905250" y="5370513"/>
              <a:ext cx="395288" cy="387350"/>
            </a:xfrm>
            <a:custGeom>
              <a:avLst/>
              <a:gdLst>
                <a:gd name="T0" fmla="*/ 139 w 249"/>
                <a:gd name="T1" fmla="*/ 30 h 244"/>
                <a:gd name="T2" fmla="*/ 139 w 249"/>
                <a:gd name="T3" fmla="*/ 107 h 244"/>
                <a:gd name="T4" fmla="*/ 203 w 249"/>
                <a:gd name="T5" fmla="*/ 107 h 244"/>
                <a:gd name="T6" fmla="*/ 203 w 249"/>
                <a:gd name="T7" fmla="*/ 30 h 244"/>
                <a:gd name="T8" fmla="*/ 139 w 249"/>
                <a:gd name="T9" fmla="*/ 30 h 244"/>
                <a:gd name="T10" fmla="*/ 46 w 249"/>
                <a:gd name="T11" fmla="*/ 30 h 244"/>
                <a:gd name="T12" fmla="*/ 46 w 249"/>
                <a:gd name="T13" fmla="*/ 107 h 244"/>
                <a:gd name="T14" fmla="*/ 109 w 249"/>
                <a:gd name="T15" fmla="*/ 107 h 244"/>
                <a:gd name="T16" fmla="*/ 109 w 249"/>
                <a:gd name="T17" fmla="*/ 30 h 244"/>
                <a:gd name="T18" fmla="*/ 46 w 249"/>
                <a:gd name="T19" fmla="*/ 30 h 244"/>
                <a:gd name="T20" fmla="*/ 0 w 249"/>
                <a:gd name="T21" fmla="*/ 0 h 244"/>
                <a:gd name="T22" fmla="*/ 249 w 249"/>
                <a:gd name="T23" fmla="*/ 0 h 244"/>
                <a:gd name="T24" fmla="*/ 249 w 249"/>
                <a:gd name="T25" fmla="*/ 244 h 244"/>
                <a:gd name="T26" fmla="*/ 164 w 249"/>
                <a:gd name="T27" fmla="*/ 244 h 244"/>
                <a:gd name="T28" fmla="*/ 164 w 249"/>
                <a:gd name="T29" fmla="*/ 187 h 244"/>
                <a:gd name="T30" fmla="*/ 161 w 249"/>
                <a:gd name="T31" fmla="*/ 171 h 244"/>
                <a:gd name="T32" fmla="*/ 152 w 249"/>
                <a:gd name="T33" fmla="*/ 158 h 244"/>
                <a:gd name="T34" fmla="*/ 140 w 249"/>
                <a:gd name="T35" fmla="*/ 150 h 244"/>
                <a:gd name="T36" fmla="*/ 125 w 249"/>
                <a:gd name="T37" fmla="*/ 148 h 244"/>
                <a:gd name="T38" fmla="*/ 109 w 249"/>
                <a:gd name="T39" fmla="*/ 150 h 244"/>
                <a:gd name="T40" fmla="*/ 96 w 249"/>
                <a:gd name="T41" fmla="*/ 158 h 244"/>
                <a:gd name="T42" fmla="*/ 88 w 249"/>
                <a:gd name="T43" fmla="*/ 171 h 244"/>
                <a:gd name="T44" fmla="*/ 84 w 249"/>
                <a:gd name="T45" fmla="*/ 187 h 244"/>
                <a:gd name="T46" fmla="*/ 84 w 249"/>
                <a:gd name="T47" fmla="*/ 244 h 244"/>
                <a:gd name="T48" fmla="*/ 0 w 249"/>
                <a:gd name="T49" fmla="*/ 244 h 244"/>
                <a:gd name="T50" fmla="*/ 0 w 249"/>
                <a:gd name="T5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44"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09" y="107"/>
                  </a:lnTo>
                  <a:lnTo>
                    <a:pt x="109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164" y="244"/>
                  </a:lnTo>
                  <a:lnTo>
                    <a:pt x="164" y="187"/>
                  </a:lnTo>
                  <a:lnTo>
                    <a:pt x="161" y="171"/>
                  </a:lnTo>
                  <a:lnTo>
                    <a:pt x="152" y="158"/>
                  </a:lnTo>
                  <a:lnTo>
                    <a:pt x="140" y="150"/>
                  </a:lnTo>
                  <a:lnTo>
                    <a:pt x="125" y="148"/>
                  </a:lnTo>
                  <a:lnTo>
                    <a:pt x="109" y="150"/>
                  </a:lnTo>
                  <a:lnTo>
                    <a:pt x="96" y="158"/>
                  </a:lnTo>
                  <a:lnTo>
                    <a:pt x="88" y="171"/>
                  </a:lnTo>
                  <a:lnTo>
                    <a:pt x="84" y="187"/>
                  </a:lnTo>
                  <a:lnTo>
                    <a:pt x="84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01"/>
            <p:cNvSpPr>
              <a:spLocks/>
            </p:cNvSpPr>
            <p:nvPr/>
          </p:nvSpPr>
          <p:spPr bwMode="auto">
            <a:xfrm>
              <a:off x="4651375" y="4492625"/>
              <a:ext cx="395288" cy="71438"/>
            </a:xfrm>
            <a:custGeom>
              <a:avLst/>
              <a:gdLst>
                <a:gd name="T0" fmla="*/ 125 w 249"/>
                <a:gd name="T1" fmla="*/ 0 h 45"/>
                <a:gd name="T2" fmla="*/ 249 w 249"/>
                <a:gd name="T3" fmla="*/ 45 h 45"/>
                <a:gd name="T4" fmla="*/ 0 w 249"/>
                <a:gd name="T5" fmla="*/ 45 h 45"/>
                <a:gd name="T6" fmla="*/ 125 w 24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45">
                  <a:moveTo>
                    <a:pt x="125" y="0"/>
                  </a:moveTo>
                  <a:lnTo>
                    <a:pt x="249" y="45"/>
                  </a:lnTo>
                  <a:lnTo>
                    <a:pt x="0" y="4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02"/>
            <p:cNvSpPr>
              <a:spLocks noChangeArrowheads="1"/>
            </p:cNvSpPr>
            <p:nvPr/>
          </p:nvSpPr>
          <p:spPr bwMode="auto">
            <a:xfrm>
              <a:off x="4651375" y="5487988"/>
              <a:ext cx="395288" cy="73025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03"/>
            <p:cNvSpPr>
              <a:spLocks noEditPoints="1"/>
            </p:cNvSpPr>
            <p:nvPr/>
          </p:nvSpPr>
          <p:spPr bwMode="auto">
            <a:xfrm>
              <a:off x="4651375" y="4586288"/>
              <a:ext cx="395288" cy="866775"/>
            </a:xfrm>
            <a:custGeom>
              <a:avLst/>
              <a:gdLst>
                <a:gd name="T0" fmla="*/ 223 w 249"/>
                <a:gd name="T1" fmla="*/ 496 h 546"/>
                <a:gd name="T2" fmla="*/ 169 w 249"/>
                <a:gd name="T3" fmla="*/ 528 h 546"/>
                <a:gd name="T4" fmla="*/ 80 w 249"/>
                <a:gd name="T5" fmla="*/ 528 h 546"/>
                <a:gd name="T6" fmla="*/ 26 w 249"/>
                <a:gd name="T7" fmla="*/ 496 h 546"/>
                <a:gd name="T8" fmla="*/ 26 w 249"/>
                <a:gd name="T9" fmla="*/ 496 h 546"/>
                <a:gd name="T10" fmla="*/ 223 w 249"/>
                <a:gd name="T11" fmla="*/ 453 h 546"/>
                <a:gd name="T12" fmla="*/ 169 w 249"/>
                <a:gd name="T13" fmla="*/ 483 h 546"/>
                <a:gd name="T14" fmla="*/ 80 w 249"/>
                <a:gd name="T15" fmla="*/ 483 h 546"/>
                <a:gd name="T16" fmla="*/ 26 w 249"/>
                <a:gd name="T17" fmla="*/ 453 h 546"/>
                <a:gd name="T18" fmla="*/ 26 w 249"/>
                <a:gd name="T19" fmla="*/ 453 h 546"/>
                <a:gd name="T20" fmla="*/ 223 w 249"/>
                <a:gd name="T21" fmla="*/ 410 h 546"/>
                <a:gd name="T22" fmla="*/ 169 w 249"/>
                <a:gd name="T23" fmla="*/ 440 h 546"/>
                <a:gd name="T24" fmla="*/ 80 w 249"/>
                <a:gd name="T25" fmla="*/ 440 h 546"/>
                <a:gd name="T26" fmla="*/ 26 w 249"/>
                <a:gd name="T27" fmla="*/ 410 h 546"/>
                <a:gd name="T28" fmla="*/ 26 w 249"/>
                <a:gd name="T29" fmla="*/ 410 h 546"/>
                <a:gd name="T30" fmla="*/ 223 w 249"/>
                <a:gd name="T31" fmla="*/ 367 h 546"/>
                <a:gd name="T32" fmla="*/ 169 w 249"/>
                <a:gd name="T33" fmla="*/ 397 h 546"/>
                <a:gd name="T34" fmla="*/ 80 w 249"/>
                <a:gd name="T35" fmla="*/ 397 h 546"/>
                <a:gd name="T36" fmla="*/ 26 w 249"/>
                <a:gd name="T37" fmla="*/ 367 h 546"/>
                <a:gd name="T38" fmla="*/ 26 w 249"/>
                <a:gd name="T39" fmla="*/ 367 h 546"/>
                <a:gd name="T40" fmla="*/ 223 w 249"/>
                <a:gd name="T41" fmla="*/ 324 h 546"/>
                <a:gd name="T42" fmla="*/ 169 w 249"/>
                <a:gd name="T43" fmla="*/ 354 h 546"/>
                <a:gd name="T44" fmla="*/ 80 w 249"/>
                <a:gd name="T45" fmla="*/ 354 h 546"/>
                <a:gd name="T46" fmla="*/ 26 w 249"/>
                <a:gd name="T47" fmla="*/ 324 h 546"/>
                <a:gd name="T48" fmla="*/ 26 w 249"/>
                <a:gd name="T49" fmla="*/ 324 h 546"/>
                <a:gd name="T50" fmla="*/ 223 w 249"/>
                <a:gd name="T51" fmla="*/ 279 h 546"/>
                <a:gd name="T52" fmla="*/ 169 w 249"/>
                <a:gd name="T53" fmla="*/ 310 h 546"/>
                <a:gd name="T54" fmla="*/ 80 w 249"/>
                <a:gd name="T55" fmla="*/ 310 h 546"/>
                <a:gd name="T56" fmla="*/ 26 w 249"/>
                <a:gd name="T57" fmla="*/ 279 h 546"/>
                <a:gd name="T58" fmla="*/ 26 w 249"/>
                <a:gd name="T59" fmla="*/ 279 h 546"/>
                <a:gd name="T60" fmla="*/ 223 w 249"/>
                <a:gd name="T61" fmla="*/ 236 h 546"/>
                <a:gd name="T62" fmla="*/ 169 w 249"/>
                <a:gd name="T63" fmla="*/ 267 h 546"/>
                <a:gd name="T64" fmla="*/ 80 w 249"/>
                <a:gd name="T65" fmla="*/ 267 h 546"/>
                <a:gd name="T66" fmla="*/ 26 w 249"/>
                <a:gd name="T67" fmla="*/ 236 h 546"/>
                <a:gd name="T68" fmla="*/ 26 w 249"/>
                <a:gd name="T69" fmla="*/ 236 h 546"/>
                <a:gd name="T70" fmla="*/ 223 w 249"/>
                <a:gd name="T71" fmla="*/ 193 h 546"/>
                <a:gd name="T72" fmla="*/ 169 w 249"/>
                <a:gd name="T73" fmla="*/ 223 h 546"/>
                <a:gd name="T74" fmla="*/ 80 w 249"/>
                <a:gd name="T75" fmla="*/ 223 h 546"/>
                <a:gd name="T76" fmla="*/ 26 w 249"/>
                <a:gd name="T77" fmla="*/ 193 h 546"/>
                <a:gd name="T78" fmla="*/ 26 w 249"/>
                <a:gd name="T79" fmla="*/ 193 h 546"/>
                <a:gd name="T80" fmla="*/ 223 w 249"/>
                <a:gd name="T81" fmla="*/ 149 h 546"/>
                <a:gd name="T82" fmla="*/ 169 w 249"/>
                <a:gd name="T83" fmla="*/ 180 h 546"/>
                <a:gd name="T84" fmla="*/ 80 w 249"/>
                <a:gd name="T85" fmla="*/ 180 h 546"/>
                <a:gd name="T86" fmla="*/ 26 w 249"/>
                <a:gd name="T87" fmla="*/ 149 h 546"/>
                <a:gd name="T88" fmla="*/ 26 w 249"/>
                <a:gd name="T89" fmla="*/ 149 h 546"/>
                <a:gd name="T90" fmla="*/ 223 w 249"/>
                <a:gd name="T91" fmla="*/ 106 h 546"/>
                <a:gd name="T92" fmla="*/ 169 w 249"/>
                <a:gd name="T93" fmla="*/ 136 h 546"/>
                <a:gd name="T94" fmla="*/ 80 w 249"/>
                <a:gd name="T95" fmla="*/ 136 h 546"/>
                <a:gd name="T96" fmla="*/ 26 w 249"/>
                <a:gd name="T97" fmla="*/ 106 h 546"/>
                <a:gd name="T98" fmla="*/ 26 w 249"/>
                <a:gd name="T99" fmla="*/ 106 h 546"/>
                <a:gd name="T100" fmla="*/ 223 w 249"/>
                <a:gd name="T101" fmla="*/ 63 h 546"/>
                <a:gd name="T102" fmla="*/ 169 w 249"/>
                <a:gd name="T103" fmla="*/ 93 h 546"/>
                <a:gd name="T104" fmla="*/ 80 w 249"/>
                <a:gd name="T105" fmla="*/ 93 h 546"/>
                <a:gd name="T106" fmla="*/ 26 w 249"/>
                <a:gd name="T107" fmla="*/ 63 h 546"/>
                <a:gd name="T108" fmla="*/ 26 w 249"/>
                <a:gd name="T109" fmla="*/ 63 h 546"/>
                <a:gd name="T110" fmla="*/ 223 w 249"/>
                <a:gd name="T111" fmla="*/ 18 h 546"/>
                <a:gd name="T112" fmla="*/ 169 w 249"/>
                <a:gd name="T113" fmla="*/ 50 h 546"/>
                <a:gd name="T114" fmla="*/ 80 w 249"/>
                <a:gd name="T115" fmla="*/ 50 h 546"/>
                <a:gd name="T116" fmla="*/ 26 w 249"/>
                <a:gd name="T117" fmla="*/ 18 h 546"/>
                <a:gd name="T118" fmla="*/ 26 w 249"/>
                <a:gd name="T119" fmla="*/ 18 h 546"/>
                <a:gd name="T120" fmla="*/ 0 w 249"/>
                <a:gd name="T12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9" h="546">
                  <a:moveTo>
                    <a:pt x="187" y="496"/>
                  </a:moveTo>
                  <a:lnTo>
                    <a:pt x="187" y="528"/>
                  </a:lnTo>
                  <a:lnTo>
                    <a:pt x="223" y="528"/>
                  </a:lnTo>
                  <a:lnTo>
                    <a:pt x="223" y="496"/>
                  </a:lnTo>
                  <a:lnTo>
                    <a:pt x="187" y="496"/>
                  </a:lnTo>
                  <a:close/>
                  <a:moveTo>
                    <a:pt x="134" y="496"/>
                  </a:moveTo>
                  <a:lnTo>
                    <a:pt x="134" y="528"/>
                  </a:lnTo>
                  <a:lnTo>
                    <a:pt x="169" y="528"/>
                  </a:lnTo>
                  <a:lnTo>
                    <a:pt x="169" y="496"/>
                  </a:lnTo>
                  <a:lnTo>
                    <a:pt x="134" y="496"/>
                  </a:lnTo>
                  <a:close/>
                  <a:moveTo>
                    <a:pt x="80" y="496"/>
                  </a:moveTo>
                  <a:lnTo>
                    <a:pt x="80" y="528"/>
                  </a:lnTo>
                  <a:lnTo>
                    <a:pt x="115" y="528"/>
                  </a:lnTo>
                  <a:lnTo>
                    <a:pt x="115" y="496"/>
                  </a:lnTo>
                  <a:lnTo>
                    <a:pt x="80" y="496"/>
                  </a:lnTo>
                  <a:close/>
                  <a:moveTo>
                    <a:pt x="26" y="496"/>
                  </a:moveTo>
                  <a:lnTo>
                    <a:pt x="26" y="528"/>
                  </a:lnTo>
                  <a:lnTo>
                    <a:pt x="62" y="528"/>
                  </a:lnTo>
                  <a:lnTo>
                    <a:pt x="62" y="496"/>
                  </a:lnTo>
                  <a:lnTo>
                    <a:pt x="26" y="496"/>
                  </a:lnTo>
                  <a:close/>
                  <a:moveTo>
                    <a:pt x="187" y="453"/>
                  </a:moveTo>
                  <a:lnTo>
                    <a:pt x="187" y="483"/>
                  </a:lnTo>
                  <a:lnTo>
                    <a:pt x="223" y="483"/>
                  </a:lnTo>
                  <a:lnTo>
                    <a:pt x="223" y="453"/>
                  </a:lnTo>
                  <a:lnTo>
                    <a:pt x="187" y="453"/>
                  </a:lnTo>
                  <a:close/>
                  <a:moveTo>
                    <a:pt x="134" y="453"/>
                  </a:moveTo>
                  <a:lnTo>
                    <a:pt x="134" y="483"/>
                  </a:lnTo>
                  <a:lnTo>
                    <a:pt x="169" y="483"/>
                  </a:lnTo>
                  <a:lnTo>
                    <a:pt x="169" y="453"/>
                  </a:lnTo>
                  <a:lnTo>
                    <a:pt x="134" y="453"/>
                  </a:lnTo>
                  <a:close/>
                  <a:moveTo>
                    <a:pt x="80" y="453"/>
                  </a:moveTo>
                  <a:lnTo>
                    <a:pt x="80" y="483"/>
                  </a:lnTo>
                  <a:lnTo>
                    <a:pt x="115" y="483"/>
                  </a:lnTo>
                  <a:lnTo>
                    <a:pt x="115" y="453"/>
                  </a:lnTo>
                  <a:lnTo>
                    <a:pt x="80" y="453"/>
                  </a:lnTo>
                  <a:close/>
                  <a:moveTo>
                    <a:pt x="26" y="453"/>
                  </a:moveTo>
                  <a:lnTo>
                    <a:pt x="26" y="483"/>
                  </a:lnTo>
                  <a:lnTo>
                    <a:pt x="62" y="483"/>
                  </a:lnTo>
                  <a:lnTo>
                    <a:pt x="62" y="453"/>
                  </a:lnTo>
                  <a:lnTo>
                    <a:pt x="26" y="453"/>
                  </a:lnTo>
                  <a:close/>
                  <a:moveTo>
                    <a:pt x="187" y="410"/>
                  </a:moveTo>
                  <a:lnTo>
                    <a:pt x="187" y="440"/>
                  </a:lnTo>
                  <a:lnTo>
                    <a:pt x="223" y="440"/>
                  </a:lnTo>
                  <a:lnTo>
                    <a:pt x="223" y="410"/>
                  </a:lnTo>
                  <a:lnTo>
                    <a:pt x="187" y="410"/>
                  </a:lnTo>
                  <a:close/>
                  <a:moveTo>
                    <a:pt x="134" y="410"/>
                  </a:moveTo>
                  <a:lnTo>
                    <a:pt x="134" y="440"/>
                  </a:lnTo>
                  <a:lnTo>
                    <a:pt x="169" y="440"/>
                  </a:lnTo>
                  <a:lnTo>
                    <a:pt x="169" y="410"/>
                  </a:lnTo>
                  <a:lnTo>
                    <a:pt x="134" y="410"/>
                  </a:lnTo>
                  <a:close/>
                  <a:moveTo>
                    <a:pt x="80" y="410"/>
                  </a:moveTo>
                  <a:lnTo>
                    <a:pt x="80" y="440"/>
                  </a:lnTo>
                  <a:lnTo>
                    <a:pt x="115" y="440"/>
                  </a:lnTo>
                  <a:lnTo>
                    <a:pt x="115" y="410"/>
                  </a:lnTo>
                  <a:lnTo>
                    <a:pt x="80" y="410"/>
                  </a:lnTo>
                  <a:close/>
                  <a:moveTo>
                    <a:pt x="26" y="410"/>
                  </a:moveTo>
                  <a:lnTo>
                    <a:pt x="26" y="440"/>
                  </a:lnTo>
                  <a:lnTo>
                    <a:pt x="62" y="440"/>
                  </a:lnTo>
                  <a:lnTo>
                    <a:pt x="62" y="410"/>
                  </a:lnTo>
                  <a:lnTo>
                    <a:pt x="26" y="410"/>
                  </a:lnTo>
                  <a:close/>
                  <a:moveTo>
                    <a:pt x="187" y="367"/>
                  </a:moveTo>
                  <a:lnTo>
                    <a:pt x="187" y="397"/>
                  </a:lnTo>
                  <a:lnTo>
                    <a:pt x="223" y="397"/>
                  </a:lnTo>
                  <a:lnTo>
                    <a:pt x="223" y="367"/>
                  </a:lnTo>
                  <a:lnTo>
                    <a:pt x="187" y="367"/>
                  </a:lnTo>
                  <a:close/>
                  <a:moveTo>
                    <a:pt x="134" y="367"/>
                  </a:moveTo>
                  <a:lnTo>
                    <a:pt x="134" y="397"/>
                  </a:lnTo>
                  <a:lnTo>
                    <a:pt x="169" y="397"/>
                  </a:lnTo>
                  <a:lnTo>
                    <a:pt x="169" y="367"/>
                  </a:lnTo>
                  <a:lnTo>
                    <a:pt x="134" y="367"/>
                  </a:lnTo>
                  <a:close/>
                  <a:moveTo>
                    <a:pt x="80" y="367"/>
                  </a:moveTo>
                  <a:lnTo>
                    <a:pt x="80" y="397"/>
                  </a:lnTo>
                  <a:lnTo>
                    <a:pt x="115" y="397"/>
                  </a:lnTo>
                  <a:lnTo>
                    <a:pt x="115" y="367"/>
                  </a:lnTo>
                  <a:lnTo>
                    <a:pt x="80" y="367"/>
                  </a:lnTo>
                  <a:close/>
                  <a:moveTo>
                    <a:pt x="26" y="367"/>
                  </a:moveTo>
                  <a:lnTo>
                    <a:pt x="26" y="397"/>
                  </a:lnTo>
                  <a:lnTo>
                    <a:pt x="62" y="397"/>
                  </a:lnTo>
                  <a:lnTo>
                    <a:pt x="62" y="367"/>
                  </a:lnTo>
                  <a:lnTo>
                    <a:pt x="26" y="367"/>
                  </a:lnTo>
                  <a:close/>
                  <a:moveTo>
                    <a:pt x="187" y="324"/>
                  </a:moveTo>
                  <a:lnTo>
                    <a:pt x="187" y="354"/>
                  </a:lnTo>
                  <a:lnTo>
                    <a:pt x="223" y="354"/>
                  </a:lnTo>
                  <a:lnTo>
                    <a:pt x="223" y="324"/>
                  </a:lnTo>
                  <a:lnTo>
                    <a:pt x="187" y="324"/>
                  </a:lnTo>
                  <a:close/>
                  <a:moveTo>
                    <a:pt x="134" y="324"/>
                  </a:moveTo>
                  <a:lnTo>
                    <a:pt x="134" y="354"/>
                  </a:lnTo>
                  <a:lnTo>
                    <a:pt x="169" y="354"/>
                  </a:lnTo>
                  <a:lnTo>
                    <a:pt x="169" y="324"/>
                  </a:lnTo>
                  <a:lnTo>
                    <a:pt x="134" y="324"/>
                  </a:lnTo>
                  <a:close/>
                  <a:moveTo>
                    <a:pt x="80" y="324"/>
                  </a:moveTo>
                  <a:lnTo>
                    <a:pt x="80" y="354"/>
                  </a:lnTo>
                  <a:lnTo>
                    <a:pt x="115" y="354"/>
                  </a:lnTo>
                  <a:lnTo>
                    <a:pt x="115" y="324"/>
                  </a:lnTo>
                  <a:lnTo>
                    <a:pt x="80" y="324"/>
                  </a:lnTo>
                  <a:close/>
                  <a:moveTo>
                    <a:pt x="26" y="324"/>
                  </a:moveTo>
                  <a:lnTo>
                    <a:pt x="26" y="354"/>
                  </a:lnTo>
                  <a:lnTo>
                    <a:pt x="62" y="354"/>
                  </a:lnTo>
                  <a:lnTo>
                    <a:pt x="62" y="324"/>
                  </a:lnTo>
                  <a:lnTo>
                    <a:pt x="26" y="324"/>
                  </a:lnTo>
                  <a:close/>
                  <a:moveTo>
                    <a:pt x="187" y="279"/>
                  </a:moveTo>
                  <a:lnTo>
                    <a:pt x="187" y="310"/>
                  </a:lnTo>
                  <a:lnTo>
                    <a:pt x="223" y="310"/>
                  </a:lnTo>
                  <a:lnTo>
                    <a:pt x="223" y="279"/>
                  </a:lnTo>
                  <a:lnTo>
                    <a:pt x="187" y="279"/>
                  </a:lnTo>
                  <a:close/>
                  <a:moveTo>
                    <a:pt x="134" y="279"/>
                  </a:moveTo>
                  <a:lnTo>
                    <a:pt x="134" y="310"/>
                  </a:lnTo>
                  <a:lnTo>
                    <a:pt x="169" y="310"/>
                  </a:lnTo>
                  <a:lnTo>
                    <a:pt x="169" y="279"/>
                  </a:lnTo>
                  <a:lnTo>
                    <a:pt x="134" y="279"/>
                  </a:lnTo>
                  <a:close/>
                  <a:moveTo>
                    <a:pt x="80" y="279"/>
                  </a:moveTo>
                  <a:lnTo>
                    <a:pt x="80" y="310"/>
                  </a:lnTo>
                  <a:lnTo>
                    <a:pt x="115" y="310"/>
                  </a:lnTo>
                  <a:lnTo>
                    <a:pt x="115" y="279"/>
                  </a:lnTo>
                  <a:lnTo>
                    <a:pt x="80" y="279"/>
                  </a:lnTo>
                  <a:close/>
                  <a:moveTo>
                    <a:pt x="26" y="279"/>
                  </a:moveTo>
                  <a:lnTo>
                    <a:pt x="26" y="310"/>
                  </a:lnTo>
                  <a:lnTo>
                    <a:pt x="62" y="310"/>
                  </a:lnTo>
                  <a:lnTo>
                    <a:pt x="62" y="279"/>
                  </a:lnTo>
                  <a:lnTo>
                    <a:pt x="26" y="279"/>
                  </a:lnTo>
                  <a:close/>
                  <a:moveTo>
                    <a:pt x="187" y="236"/>
                  </a:moveTo>
                  <a:lnTo>
                    <a:pt x="187" y="267"/>
                  </a:lnTo>
                  <a:lnTo>
                    <a:pt x="223" y="267"/>
                  </a:lnTo>
                  <a:lnTo>
                    <a:pt x="223" y="236"/>
                  </a:lnTo>
                  <a:lnTo>
                    <a:pt x="187" y="236"/>
                  </a:lnTo>
                  <a:close/>
                  <a:moveTo>
                    <a:pt x="134" y="236"/>
                  </a:moveTo>
                  <a:lnTo>
                    <a:pt x="134" y="267"/>
                  </a:lnTo>
                  <a:lnTo>
                    <a:pt x="169" y="267"/>
                  </a:lnTo>
                  <a:lnTo>
                    <a:pt x="169" y="236"/>
                  </a:lnTo>
                  <a:lnTo>
                    <a:pt x="134" y="236"/>
                  </a:lnTo>
                  <a:close/>
                  <a:moveTo>
                    <a:pt x="80" y="236"/>
                  </a:moveTo>
                  <a:lnTo>
                    <a:pt x="80" y="267"/>
                  </a:lnTo>
                  <a:lnTo>
                    <a:pt x="115" y="267"/>
                  </a:lnTo>
                  <a:lnTo>
                    <a:pt x="115" y="236"/>
                  </a:lnTo>
                  <a:lnTo>
                    <a:pt x="80" y="236"/>
                  </a:lnTo>
                  <a:close/>
                  <a:moveTo>
                    <a:pt x="26" y="236"/>
                  </a:moveTo>
                  <a:lnTo>
                    <a:pt x="26" y="267"/>
                  </a:lnTo>
                  <a:lnTo>
                    <a:pt x="62" y="267"/>
                  </a:lnTo>
                  <a:lnTo>
                    <a:pt x="62" y="236"/>
                  </a:lnTo>
                  <a:lnTo>
                    <a:pt x="26" y="236"/>
                  </a:lnTo>
                  <a:close/>
                  <a:moveTo>
                    <a:pt x="187" y="193"/>
                  </a:moveTo>
                  <a:lnTo>
                    <a:pt x="187" y="223"/>
                  </a:lnTo>
                  <a:lnTo>
                    <a:pt x="223" y="223"/>
                  </a:lnTo>
                  <a:lnTo>
                    <a:pt x="223" y="193"/>
                  </a:lnTo>
                  <a:lnTo>
                    <a:pt x="187" y="193"/>
                  </a:lnTo>
                  <a:close/>
                  <a:moveTo>
                    <a:pt x="134" y="193"/>
                  </a:moveTo>
                  <a:lnTo>
                    <a:pt x="134" y="223"/>
                  </a:lnTo>
                  <a:lnTo>
                    <a:pt x="169" y="223"/>
                  </a:lnTo>
                  <a:lnTo>
                    <a:pt x="169" y="193"/>
                  </a:lnTo>
                  <a:lnTo>
                    <a:pt x="134" y="193"/>
                  </a:lnTo>
                  <a:close/>
                  <a:moveTo>
                    <a:pt x="80" y="193"/>
                  </a:moveTo>
                  <a:lnTo>
                    <a:pt x="80" y="223"/>
                  </a:lnTo>
                  <a:lnTo>
                    <a:pt x="115" y="223"/>
                  </a:lnTo>
                  <a:lnTo>
                    <a:pt x="115" y="193"/>
                  </a:lnTo>
                  <a:lnTo>
                    <a:pt x="80" y="193"/>
                  </a:lnTo>
                  <a:close/>
                  <a:moveTo>
                    <a:pt x="26" y="193"/>
                  </a:moveTo>
                  <a:lnTo>
                    <a:pt x="26" y="223"/>
                  </a:lnTo>
                  <a:lnTo>
                    <a:pt x="62" y="223"/>
                  </a:lnTo>
                  <a:lnTo>
                    <a:pt x="62" y="193"/>
                  </a:lnTo>
                  <a:lnTo>
                    <a:pt x="26" y="193"/>
                  </a:lnTo>
                  <a:close/>
                  <a:moveTo>
                    <a:pt x="187" y="149"/>
                  </a:moveTo>
                  <a:lnTo>
                    <a:pt x="187" y="180"/>
                  </a:lnTo>
                  <a:lnTo>
                    <a:pt x="223" y="180"/>
                  </a:lnTo>
                  <a:lnTo>
                    <a:pt x="223" y="149"/>
                  </a:lnTo>
                  <a:lnTo>
                    <a:pt x="187" y="149"/>
                  </a:lnTo>
                  <a:close/>
                  <a:moveTo>
                    <a:pt x="134" y="149"/>
                  </a:moveTo>
                  <a:lnTo>
                    <a:pt x="134" y="180"/>
                  </a:lnTo>
                  <a:lnTo>
                    <a:pt x="169" y="180"/>
                  </a:lnTo>
                  <a:lnTo>
                    <a:pt x="169" y="149"/>
                  </a:lnTo>
                  <a:lnTo>
                    <a:pt x="134" y="149"/>
                  </a:lnTo>
                  <a:close/>
                  <a:moveTo>
                    <a:pt x="80" y="149"/>
                  </a:moveTo>
                  <a:lnTo>
                    <a:pt x="80" y="180"/>
                  </a:lnTo>
                  <a:lnTo>
                    <a:pt x="115" y="180"/>
                  </a:lnTo>
                  <a:lnTo>
                    <a:pt x="115" y="149"/>
                  </a:lnTo>
                  <a:lnTo>
                    <a:pt x="80" y="149"/>
                  </a:lnTo>
                  <a:close/>
                  <a:moveTo>
                    <a:pt x="26" y="149"/>
                  </a:moveTo>
                  <a:lnTo>
                    <a:pt x="26" y="180"/>
                  </a:lnTo>
                  <a:lnTo>
                    <a:pt x="62" y="180"/>
                  </a:lnTo>
                  <a:lnTo>
                    <a:pt x="62" y="149"/>
                  </a:lnTo>
                  <a:lnTo>
                    <a:pt x="26" y="149"/>
                  </a:lnTo>
                  <a:close/>
                  <a:moveTo>
                    <a:pt x="187" y="106"/>
                  </a:moveTo>
                  <a:lnTo>
                    <a:pt x="187" y="136"/>
                  </a:lnTo>
                  <a:lnTo>
                    <a:pt x="223" y="136"/>
                  </a:lnTo>
                  <a:lnTo>
                    <a:pt x="223" y="106"/>
                  </a:lnTo>
                  <a:lnTo>
                    <a:pt x="187" y="106"/>
                  </a:lnTo>
                  <a:close/>
                  <a:moveTo>
                    <a:pt x="134" y="106"/>
                  </a:moveTo>
                  <a:lnTo>
                    <a:pt x="134" y="136"/>
                  </a:lnTo>
                  <a:lnTo>
                    <a:pt x="169" y="136"/>
                  </a:lnTo>
                  <a:lnTo>
                    <a:pt x="169" y="106"/>
                  </a:lnTo>
                  <a:lnTo>
                    <a:pt x="134" y="106"/>
                  </a:lnTo>
                  <a:close/>
                  <a:moveTo>
                    <a:pt x="80" y="106"/>
                  </a:moveTo>
                  <a:lnTo>
                    <a:pt x="80" y="136"/>
                  </a:lnTo>
                  <a:lnTo>
                    <a:pt x="115" y="136"/>
                  </a:lnTo>
                  <a:lnTo>
                    <a:pt x="115" y="106"/>
                  </a:lnTo>
                  <a:lnTo>
                    <a:pt x="80" y="106"/>
                  </a:lnTo>
                  <a:close/>
                  <a:moveTo>
                    <a:pt x="26" y="106"/>
                  </a:moveTo>
                  <a:lnTo>
                    <a:pt x="26" y="136"/>
                  </a:lnTo>
                  <a:lnTo>
                    <a:pt x="62" y="136"/>
                  </a:lnTo>
                  <a:lnTo>
                    <a:pt x="62" y="106"/>
                  </a:lnTo>
                  <a:lnTo>
                    <a:pt x="26" y="106"/>
                  </a:lnTo>
                  <a:close/>
                  <a:moveTo>
                    <a:pt x="187" y="63"/>
                  </a:moveTo>
                  <a:lnTo>
                    <a:pt x="187" y="93"/>
                  </a:lnTo>
                  <a:lnTo>
                    <a:pt x="223" y="93"/>
                  </a:lnTo>
                  <a:lnTo>
                    <a:pt x="223" y="63"/>
                  </a:lnTo>
                  <a:lnTo>
                    <a:pt x="187" y="63"/>
                  </a:lnTo>
                  <a:close/>
                  <a:moveTo>
                    <a:pt x="134" y="63"/>
                  </a:moveTo>
                  <a:lnTo>
                    <a:pt x="134" y="93"/>
                  </a:lnTo>
                  <a:lnTo>
                    <a:pt x="169" y="93"/>
                  </a:lnTo>
                  <a:lnTo>
                    <a:pt x="169" y="63"/>
                  </a:lnTo>
                  <a:lnTo>
                    <a:pt x="134" y="63"/>
                  </a:lnTo>
                  <a:close/>
                  <a:moveTo>
                    <a:pt x="80" y="63"/>
                  </a:moveTo>
                  <a:lnTo>
                    <a:pt x="80" y="93"/>
                  </a:lnTo>
                  <a:lnTo>
                    <a:pt x="115" y="93"/>
                  </a:lnTo>
                  <a:lnTo>
                    <a:pt x="115" y="63"/>
                  </a:lnTo>
                  <a:lnTo>
                    <a:pt x="80" y="63"/>
                  </a:lnTo>
                  <a:close/>
                  <a:moveTo>
                    <a:pt x="26" y="63"/>
                  </a:moveTo>
                  <a:lnTo>
                    <a:pt x="26" y="93"/>
                  </a:lnTo>
                  <a:lnTo>
                    <a:pt x="62" y="93"/>
                  </a:lnTo>
                  <a:lnTo>
                    <a:pt x="62" y="63"/>
                  </a:lnTo>
                  <a:lnTo>
                    <a:pt x="26" y="63"/>
                  </a:lnTo>
                  <a:close/>
                  <a:moveTo>
                    <a:pt x="187" y="18"/>
                  </a:moveTo>
                  <a:lnTo>
                    <a:pt x="187" y="50"/>
                  </a:lnTo>
                  <a:lnTo>
                    <a:pt x="223" y="50"/>
                  </a:lnTo>
                  <a:lnTo>
                    <a:pt x="223" y="18"/>
                  </a:lnTo>
                  <a:lnTo>
                    <a:pt x="187" y="18"/>
                  </a:lnTo>
                  <a:close/>
                  <a:moveTo>
                    <a:pt x="134" y="18"/>
                  </a:moveTo>
                  <a:lnTo>
                    <a:pt x="134" y="50"/>
                  </a:lnTo>
                  <a:lnTo>
                    <a:pt x="169" y="50"/>
                  </a:lnTo>
                  <a:lnTo>
                    <a:pt x="169" y="18"/>
                  </a:lnTo>
                  <a:lnTo>
                    <a:pt x="134" y="18"/>
                  </a:lnTo>
                  <a:close/>
                  <a:moveTo>
                    <a:pt x="80" y="18"/>
                  </a:moveTo>
                  <a:lnTo>
                    <a:pt x="80" y="50"/>
                  </a:lnTo>
                  <a:lnTo>
                    <a:pt x="115" y="50"/>
                  </a:lnTo>
                  <a:lnTo>
                    <a:pt x="115" y="18"/>
                  </a:lnTo>
                  <a:lnTo>
                    <a:pt x="80" y="18"/>
                  </a:lnTo>
                  <a:close/>
                  <a:moveTo>
                    <a:pt x="26" y="18"/>
                  </a:moveTo>
                  <a:lnTo>
                    <a:pt x="26" y="50"/>
                  </a:lnTo>
                  <a:lnTo>
                    <a:pt x="62" y="50"/>
                  </a:lnTo>
                  <a:lnTo>
                    <a:pt x="62" y="18"/>
                  </a:lnTo>
                  <a:lnTo>
                    <a:pt x="26" y="18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546"/>
                  </a:lnTo>
                  <a:lnTo>
                    <a:pt x="0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4608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0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5321" y="5556985"/>
            <a:ext cx="154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2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5"/>
          <p:cNvSpPr>
            <a:spLocks/>
          </p:cNvSpPr>
          <p:nvPr/>
        </p:nvSpPr>
        <p:spPr bwMode="auto">
          <a:xfrm>
            <a:off x="6096000" y="2835709"/>
            <a:ext cx="1811338" cy="1457325"/>
          </a:xfrm>
          <a:custGeom>
            <a:avLst/>
            <a:gdLst>
              <a:gd name="T0" fmla="*/ 346 w 1141"/>
              <a:gd name="T1" fmla="*/ 0 h 918"/>
              <a:gd name="T2" fmla="*/ 798 w 1141"/>
              <a:gd name="T3" fmla="*/ 0 h 918"/>
              <a:gd name="T4" fmla="*/ 867 w 1141"/>
              <a:gd name="T5" fmla="*/ 7 h 918"/>
              <a:gd name="T6" fmla="*/ 931 w 1141"/>
              <a:gd name="T7" fmla="*/ 28 h 918"/>
              <a:gd name="T8" fmla="*/ 989 w 1141"/>
              <a:gd name="T9" fmla="*/ 58 h 918"/>
              <a:gd name="T10" fmla="*/ 1040 w 1141"/>
              <a:gd name="T11" fmla="*/ 102 h 918"/>
              <a:gd name="T12" fmla="*/ 1081 w 1141"/>
              <a:gd name="T13" fmla="*/ 152 h 918"/>
              <a:gd name="T14" fmla="*/ 1114 w 1141"/>
              <a:gd name="T15" fmla="*/ 210 h 918"/>
              <a:gd name="T16" fmla="*/ 1134 w 1141"/>
              <a:gd name="T17" fmla="*/ 275 h 918"/>
              <a:gd name="T18" fmla="*/ 1141 w 1141"/>
              <a:gd name="T19" fmla="*/ 344 h 918"/>
              <a:gd name="T20" fmla="*/ 1134 w 1141"/>
              <a:gd name="T21" fmla="*/ 413 h 918"/>
              <a:gd name="T22" fmla="*/ 1114 w 1141"/>
              <a:gd name="T23" fmla="*/ 477 h 918"/>
              <a:gd name="T24" fmla="*/ 1081 w 1141"/>
              <a:gd name="T25" fmla="*/ 535 h 918"/>
              <a:gd name="T26" fmla="*/ 1040 w 1141"/>
              <a:gd name="T27" fmla="*/ 586 h 918"/>
              <a:gd name="T28" fmla="*/ 989 w 1141"/>
              <a:gd name="T29" fmla="*/ 627 h 918"/>
              <a:gd name="T30" fmla="*/ 931 w 1141"/>
              <a:gd name="T31" fmla="*/ 660 h 918"/>
              <a:gd name="T32" fmla="*/ 867 w 1141"/>
              <a:gd name="T33" fmla="*/ 680 h 918"/>
              <a:gd name="T34" fmla="*/ 798 w 1141"/>
              <a:gd name="T35" fmla="*/ 687 h 918"/>
              <a:gd name="T36" fmla="*/ 788 w 1141"/>
              <a:gd name="T37" fmla="*/ 687 h 918"/>
              <a:gd name="T38" fmla="*/ 768 w 1141"/>
              <a:gd name="T39" fmla="*/ 687 h 918"/>
              <a:gd name="T40" fmla="*/ 733 w 1141"/>
              <a:gd name="T41" fmla="*/ 687 h 918"/>
              <a:gd name="T42" fmla="*/ 689 w 1141"/>
              <a:gd name="T43" fmla="*/ 687 h 918"/>
              <a:gd name="T44" fmla="*/ 639 w 1141"/>
              <a:gd name="T45" fmla="*/ 687 h 918"/>
              <a:gd name="T46" fmla="*/ 586 w 1141"/>
              <a:gd name="T47" fmla="*/ 690 h 918"/>
              <a:gd name="T48" fmla="*/ 528 w 1141"/>
              <a:gd name="T49" fmla="*/ 690 h 918"/>
              <a:gd name="T50" fmla="*/ 473 w 1141"/>
              <a:gd name="T51" fmla="*/ 692 h 918"/>
              <a:gd name="T52" fmla="*/ 420 w 1141"/>
              <a:gd name="T53" fmla="*/ 692 h 918"/>
              <a:gd name="T54" fmla="*/ 374 w 1141"/>
              <a:gd name="T55" fmla="*/ 692 h 918"/>
              <a:gd name="T56" fmla="*/ 337 w 1141"/>
              <a:gd name="T57" fmla="*/ 694 h 918"/>
              <a:gd name="T58" fmla="*/ 309 w 1141"/>
              <a:gd name="T59" fmla="*/ 694 h 918"/>
              <a:gd name="T60" fmla="*/ 295 w 1141"/>
              <a:gd name="T61" fmla="*/ 697 h 918"/>
              <a:gd name="T62" fmla="*/ 237 w 1141"/>
              <a:gd name="T63" fmla="*/ 710 h 918"/>
              <a:gd name="T64" fmla="*/ 184 w 1141"/>
              <a:gd name="T65" fmla="*/ 731 h 918"/>
              <a:gd name="T66" fmla="*/ 141 w 1141"/>
              <a:gd name="T67" fmla="*/ 757 h 918"/>
              <a:gd name="T68" fmla="*/ 101 w 1141"/>
              <a:gd name="T69" fmla="*/ 787 h 918"/>
              <a:gd name="T70" fmla="*/ 69 w 1141"/>
              <a:gd name="T71" fmla="*/ 819 h 918"/>
              <a:gd name="T72" fmla="*/ 44 w 1141"/>
              <a:gd name="T73" fmla="*/ 849 h 918"/>
              <a:gd name="T74" fmla="*/ 25 w 1141"/>
              <a:gd name="T75" fmla="*/ 874 h 918"/>
              <a:gd name="T76" fmla="*/ 12 w 1141"/>
              <a:gd name="T77" fmla="*/ 897 h 918"/>
              <a:gd name="T78" fmla="*/ 2 w 1141"/>
              <a:gd name="T79" fmla="*/ 911 h 918"/>
              <a:gd name="T80" fmla="*/ 0 w 1141"/>
              <a:gd name="T81" fmla="*/ 918 h 918"/>
              <a:gd name="T82" fmla="*/ 0 w 1141"/>
              <a:gd name="T83" fmla="*/ 909 h 918"/>
              <a:gd name="T84" fmla="*/ 0 w 1141"/>
              <a:gd name="T85" fmla="*/ 888 h 918"/>
              <a:gd name="T86" fmla="*/ 2 w 1141"/>
              <a:gd name="T87" fmla="*/ 853 h 918"/>
              <a:gd name="T88" fmla="*/ 2 w 1141"/>
              <a:gd name="T89" fmla="*/ 810 h 918"/>
              <a:gd name="T90" fmla="*/ 2 w 1141"/>
              <a:gd name="T91" fmla="*/ 757 h 918"/>
              <a:gd name="T92" fmla="*/ 2 w 1141"/>
              <a:gd name="T93" fmla="*/ 699 h 918"/>
              <a:gd name="T94" fmla="*/ 2 w 1141"/>
              <a:gd name="T95" fmla="*/ 637 h 918"/>
              <a:gd name="T96" fmla="*/ 2 w 1141"/>
              <a:gd name="T97" fmla="*/ 574 h 918"/>
              <a:gd name="T98" fmla="*/ 2 w 1141"/>
              <a:gd name="T99" fmla="*/ 510 h 918"/>
              <a:gd name="T100" fmla="*/ 2 w 1141"/>
              <a:gd name="T101" fmla="*/ 450 h 918"/>
              <a:gd name="T102" fmla="*/ 2 w 1141"/>
              <a:gd name="T103" fmla="*/ 392 h 918"/>
              <a:gd name="T104" fmla="*/ 2 w 1141"/>
              <a:gd name="T105" fmla="*/ 341 h 918"/>
              <a:gd name="T106" fmla="*/ 9 w 1141"/>
              <a:gd name="T107" fmla="*/ 272 h 918"/>
              <a:gd name="T108" fmla="*/ 30 w 1141"/>
              <a:gd name="T109" fmla="*/ 208 h 918"/>
              <a:gd name="T110" fmla="*/ 62 w 1141"/>
              <a:gd name="T111" fmla="*/ 150 h 918"/>
              <a:gd name="T112" fmla="*/ 104 w 1141"/>
              <a:gd name="T113" fmla="*/ 99 h 918"/>
              <a:gd name="T114" fmla="*/ 154 w 1141"/>
              <a:gd name="T115" fmla="*/ 58 h 918"/>
              <a:gd name="T116" fmla="*/ 212 w 1141"/>
              <a:gd name="T117" fmla="*/ 28 h 918"/>
              <a:gd name="T118" fmla="*/ 277 w 1141"/>
              <a:gd name="T119" fmla="*/ 7 h 918"/>
              <a:gd name="T120" fmla="*/ 344 w 1141"/>
              <a:gd name="T121" fmla="*/ 0 h 918"/>
              <a:gd name="T122" fmla="*/ 346 w 1141"/>
              <a:gd name="T123" fmla="*/ 0 h 918"/>
              <a:gd name="T124" fmla="*/ 346 w 1141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1" h="918">
                <a:moveTo>
                  <a:pt x="346" y="0"/>
                </a:moveTo>
                <a:lnTo>
                  <a:pt x="798" y="0"/>
                </a:lnTo>
                <a:lnTo>
                  <a:pt x="867" y="7"/>
                </a:lnTo>
                <a:lnTo>
                  <a:pt x="931" y="28"/>
                </a:lnTo>
                <a:lnTo>
                  <a:pt x="989" y="58"/>
                </a:lnTo>
                <a:lnTo>
                  <a:pt x="1040" y="102"/>
                </a:lnTo>
                <a:lnTo>
                  <a:pt x="1081" y="152"/>
                </a:lnTo>
                <a:lnTo>
                  <a:pt x="1114" y="210"/>
                </a:lnTo>
                <a:lnTo>
                  <a:pt x="1134" y="275"/>
                </a:lnTo>
                <a:lnTo>
                  <a:pt x="1141" y="344"/>
                </a:lnTo>
                <a:lnTo>
                  <a:pt x="1134" y="413"/>
                </a:lnTo>
                <a:lnTo>
                  <a:pt x="1114" y="477"/>
                </a:lnTo>
                <a:lnTo>
                  <a:pt x="1081" y="535"/>
                </a:lnTo>
                <a:lnTo>
                  <a:pt x="1040" y="586"/>
                </a:lnTo>
                <a:lnTo>
                  <a:pt x="989" y="627"/>
                </a:lnTo>
                <a:lnTo>
                  <a:pt x="931" y="660"/>
                </a:lnTo>
                <a:lnTo>
                  <a:pt x="867" y="680"/>
                </a:lnTo>
                <a:lnTo>
                  <a:pt x="798" y="687"/>
                </a:lnTo>
                <a:lnTo>
                  <a:pt x="788" y="687"/>
                </a:lnTo>
                <a:lnTo>
                  <a:pt x="768" y="687"/>
                </a:lnTo>
                <a:lnTo>
                  <a:pt x="733" y="687"/>
                </a:lnTo>
                <a:lnTo>
                  <a:pt x="689" y="687"/>
                </a:lnTo>
                <a:lnTo>
                  <a:pt x="639" y="687"/>
                </a:lnTo>
                <a:lnTo>
                  <a:pt x="586" y="690"/>
                </a:lnTo>
                <a:lnTo>
                  <a:pt x="528" y="690"/>
                </a:lnTo>
                <a:lnTo>
                  <a:pt x="473" y="692"/>
                </a:lnTo>
                <a:lnTo>
                  <a:pt x="420" y="692"/>
                </a:lnTo>
                <a:lnTo>
                  <a:pt x="374" y="692"/>
                </a:lnTo>
                <a:lnTo>
                  <a:pt x="337" y="694"/>
                </a:lnTo>
                <a:lnTo>
                  <a:pt x="309" y="694"/>
                </a:lnTo>
                <a:lnTo>
                  <a:pt x="295" y="697"/>
                </a:lnTo>
                <a:lnTo>
                  <a:pt x="237" y="710"/>
                </a:lnTo>
                <a:lnTo>
                  <a:pt x="184" y="731"/>
                </a:lnTo>
                <a:lnTo>
                  <a:pt x="141" y="757"/>
                </a:lnTo>
                <a:lnTo>
                  <a:pt x="101" y="787"/>
                </a:lnTo>
                <a:lnTo>
                  <a:pt x="69" y="819"/>
                </a:lnTo>
                <a:lnTo>
                  <a:pt x="44" y="849"/>
                </a:lnTo>
                <a:lnTo>
                  <a:pt x="25" y="874"/>
                </a:lnTo>
                <a:lnTo>
                  <a:pt x="12" y="897"/>
                </a:lnTo>
                <a:lnTo>
                  <a:pt x="2" y="911"/>
                </a:lnTo>
                <a:lnTo>
                  <a:pt x="0" y="918"/>
                </a:lnTo>
                <a:lnTo>
                  <a:pt x="0" y="909"/>
                </a:lnTo>
                <a:lnTo>
                  <a:pt x="0" y="888"/>
                </a:lnTo>
                <a:lnTo>
                  <a:pt x="2" y="853"/>
                </a:lnTo>
                <a:lnTo>
                  <a:pt x="2" y="810"/>
                </a:lnTo>
                <a:lnTo>
                  <a:pt x="2" y="757"/>
                </a:lnTo>
                <a:lnTo>
                  <a:pt x="2" y="699"/>
                </a:lnTo>
                <a:lnTo>
                  <a:pt x="2" y="637"/>
                </a:lnTo>
                <a:lnTo>
                  <a:pt x="2" y="574"/>
                </a:lnTo>
                <a:lnTo>
                  <a:pt x="2" y="510"/>
                </a:lnTo>
                <a:lnTo>
                  <a:pt x="2" y="450"/>
                </a:lnTo>
                <a:lnTo>
                  <a:pt x="2" y="392"/>
                </a:lnTo>
                <a:lnTo>
                  <a:pt x="2" y="341"/>
                </a:lnTo>
                <a:lnTo>
                  <a:pt x="9" y="272"/>
                </a:lnTo>
                <a:lnTo>
                  <a:pt x="30" y="208"/>
                </a:lnTo>
                <a:lnTo>
                  <a:pt x="62" y="150"/>
                </a:lnTo>
                <a:lnTo>
                  <a:pt x="104" y="99"/>
                </a:lnTo>
                <a:lnTo>
                  <a:pt x="154" y="58"/>
                </a:lnTo>
                <a:lnTo>
                  <a:pt x="212" y="28"/>
                </a:lnTo>
                <a:lnTo>
                  <a:pt x="277" y="7"/>
                </a:lnTo>
                <a:lnTo>
                  <a:pt x="344" y="0"/>
                </a:lnTo>
                <a:lnTo>
                  <a:pt x="346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6096000" y="1789547"/>
            <a:ext cx="1514475" cy="1217613"/>
          </a:xfrm>
          <a:custGeom>
            <a:avLst/>
            <a:gdLst>
              <a:gd name="T0" fmla="*/ 288 w 954"/>
              <a:gd name="T1" fmla="*/ 0 h 767"/>
              <a:gd name="T2" fmla="*/ 288 w 954"/>
              <a:gd name="T3" fmla="*/ 0 h 767"/>
              <a:gd name="T4" fmla="*/ 291 w 954"/>
              <a:gd name="T5" fmla="*/ 0 h 767"/>
              <a:gd name="T6" fmla="*/ 666 w 954"/>
              <a:gd name="T7" fmla="*/ 0 h 767"/>
              <a:gd name="T8" fmla="*/ 724 w 954"/>
              <a:gd name="T9" fmla="*/ 6 h 767"/>
              <a:gd name="T10" fmla="*/ 779 w 954"/>
              <a:gd name="T11" fmla="*/ 23 h 767"/>
              <a:gd name="T12" fmla="*/ 828 w 954"/>
              <a:gd name="T13" fmla="*/ 50 h 767"/>
              <a:gd name="T14" fmla="*/ 869 w 954"/>
              <a:gd name="T15" fmla="*/ 85 h 767"/>
              <a:gd name="T16" fmla="*/ 906 w 954"/>
              <a:gd name="T17" fmla="*/ 126 h 767"/>
              <a:gd name="T18" fmla="*/ 931 w 954"/>
              <a:gd name="T19" fmla="*/ 175 h 767"/>
              <a:gd name="T20" fmla="*/ 948 w 954"/>
              <a:gd name="T21" fmla="*/ 230 h 767"/>
              <a:gd name="T22" fmla="*/ 954 w 954"/>
              <a:gd name="T23" fmla="*/ 288 h 767"/>
              <a:gd name="T24" fmla="*/ 948 w 954"/>
              <a:gd name="T25" fmla="*/ 345 h 767"/>
              <a:gd name="T26" fmla="*/ 931 w 954"/>
              <a:gd name="T27" fmla="*/ 398 h 767"/>
              <a:gd name="T28" fmla="*/ 906 w 954"/>
              <a:gd name="T29" fmla="*/ 447 h 767"/>
              <a:gd name="T30" fmla="*/ 869 w 954"/>
              <a:gd name="T31" fmla="*/ 491 h 767"/>
              <a:gd name="T32" fmla="*/ 828 w 954"/>
              <a:gd name="T33" fmla="*/ 525 h 767"/>
              <a:gd name="T34" fmla="*/ 779 w 954"/>
              <a:gd name="T35" fmla="*/ 553 h 767"/>
              <a:gd name="T36" fmla="*/ 724 w 954"/>
              <a:gd name="T37" fmla="*/ 569 h 767"/>
              <a:gd name="T38" fmla="*/ 666 w 954"/>
              <a:gd name="T39" fmla="*/ 574 h 767"/>
              <a:gd name="T40" fmla="*/ 659 w 954"/>
              <a:gd name="T41" fmla="*/ 574 h 767"/>
              <a:gd name="T42" fmla="*/ 639 w 954"/>
              <a:gd name="T43" fmla="*/ 576 h 767"/>
              <a:gd name="T44" fmla="*/ 604 w 954"/>
              <a:gd name="T45" fmla="*/ 576 h 767"/>
              <a:gd name="T46" fmla="*/ 563 w 954"/>
              <a:gd name="T47" fmla="*/ 576 h 767"/>
              <a:gd name="T48" fmla="*/ 516 w 954"/>
              <a:gd name="T49" fmla="*/ 576 h 767"/>
              <a:gd name="T50" fmla="*/ 466 w 954"/>
              <a:gd name="T51" fmla="*/ 578 h 767"/>
              <a:gd name="T52" fmla="*/ 415 w 954"/>
              <a:gd name="T53" fmla="*/ 578 h 767"/>
              <a:gd name="T54" fmla="*/ 367 w 954"/>
              <a:gd name="T55" fmla="*/ 578 h 767"/>
              <a:gd name="T56" fmla="*/ 323 w 954"/>
              <a:gd name="T57" fmla="*/ 581 h 767"/>
              <a:gd name="T58" fmla="*/ 286 w 954"/>
              <a:gd name="T59" fmla="*/ 581 h 767"/>
              <a:gd name="T60" fmla="*/ 261 w 954"/>
              <a:gd name="T61" fmla="*/ 581 h 767"/>
              <a:gd name="T62" fmla="*/ 247 w 954"/>
              <a:gd name="T63" fmla="*/ 583 h 767"/>
              <a:gd name="T64" fmla="*/ 194 w 954"/>
              <a:gd name="T65" fmla="*/ 595 h 767"/>
              <a:gd name="T66" fmla="*/ 145 w 954"/>
              <a:gd name="T67" fmla="*/ 615 h 767"/>
              <a:gd name="T68" fmla="*/ 106 w 954"/>
              <a:gd name="T69" fmla="*/ 643 h 767"/>
              <a:gd name="T70" fmla="*/ 74 w 954"/>
              <a:gd name="T71" fmla="*/ 671 h 767"/>
              <a:gd name="T72" fmla="*/ 46 w 954"/>
              <a:gd name="T73" fmla="*/ 698 h 767"/>
              <a:gd name="T74" fmla="*/ 25 w 954"/>
              <a:gd name="T75" fmla="*/ 726 h 767"/>
              <a:gd name="T76" fmla="*/ 12 w 954"/>
              <a:gd name="T77" fmla="*/ 747 h 767"/>
              <a:gd name="T78" fmla="*/ 5 w 954"/>
              <a:gd name="T79" fmla="*/ 763 h 767"/>
              <a:gd name="T80" fmla="*/ 0 w 954"/>
              <a:gd name="T81" fmla="*/ 767 h 767"/>
              <a:gd name="T82" fmla="*/ 0 w 954"/>
              <a:gd name="T83" fmla="*/ 761 h 767"/>
              <a:gd name="T84" fmla="*/ 0 w 954"/>
              <a:gd name="T85" fmla="*/ 738 h 767"/>
              <a:gd name="T86" fmla="*/ 0 w 954"/>
              <a:gd name="T87" fmla="*/ 705 h 767"/>
              <a:gd name="T88" fmla="*/ 2 w 954"/>
              <a:gd name="T89" fmla="*/ 661 h 767"/>
              <a:gd name="T90" fmla="*/ 2 w 954"/>
              <a:gd name="T91" fmla="*/ 613 h 767"/>
              <a:gd name="T92" fmla="*/ 2 w 954"/>
              <a:gd name="T93" fmla="*/ 558 h 767"/>
              <a:gd name="T94" fmla="*/ 2 w 954"/>
              <a:gd name="T95" fmla="*/ 500 h 767"/>
              <a:gd name="T96" fmla="*/ 2 w 954"/>
              <a:gd name="T97" fmla="*/ 442 h 767"/>
              <a:gd name="T98" fmla="*/ 2 w 954"/>
              <a:gd name="T99" fmla="*/ 385 h 767"/>
              <a:gd name="T100" fmla="*/ 2 w 954"/>
              <a:gd name="T101" fmla="*/ 332 h 767"/>
              <a:gd name="T102" fmla="*/ 2 w 954"/>
              <a:gd name="T103" fmla="*/ 285 h 767"/>
              <a:gd name="T104" fmla="*/ 9 w 954"/>
              <a:gd name="T105" fmla="*/ 228 h 767"/>
              <a:gd name="T106" fmla="*/ 25 w 954"/>
              <a:gd name="T107" fmla="*/ 175 h 767"/>
              <a:gd name="T108" fmla="*/ 51 w 954"/>
              <a:gd name="T109" fmla="*/ 126 h 767"/>
              <a:gd name="T110" fmla="*/ 88 w 954"/>
              <a:gd name="T111" fmla="*/ 85 h 767"/>
              <a:gd name="T112" fmla="*/ 129 w 954"/>
              <a:gd name="T113" fmla="*/ 48 h 767"/>
              <a:gd name="T114" fmla="*/ 178 w 954"/>
              <a:gd name="T115" fmla="*/ 23 h 767"/>
              <a:gd name="T116" fmla="*/ 231 w 954"/>
              <a:gd name="T117" fmla="*/ 6 h 767"/>
              <a:gd name="T118" fmla="*/ 288 w 954"/>
              <a:gd name="T119" fmla="*/ 0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4" h="767">
                <a:moveTo>
                  <a:pt x="288" y="0"/>
                </a:moveTo>
                <a:lnTo>
                  <a:pt x="288" y="0"/>
                </a:lnTo>
                <a:lnTo>
                  <a:pt x="291" y="0"/>
                </a:lnTo>
                <a:lnTo>
                  <a:pt x="666" y="0"/>
                </a:lnTo>
                <a:lnTo>
                  <a:pt x="724" y="6"/>
                </a:lnTo>
                <a:lnTo>
                  <a:pt x="779" y="23"/>
                </a:lnTo>
                <a:lnTo>
                  <a:pt x="828" y="50"/>
                </a:lnTo>
                <a:lnTo>
                  <a:pt x="869" y="85"/>
                </a:lnTo>
                <a:lnTo>
                  <a:pt x="906" y="126"/>
                </a:lnTo>
                <a:lnTo>
                  <a:pt x="931" y="175"/>
                </a:lnTo>
                <a:lnTo>
                  <a:pt x="948" y="230"/>
                </a:lnTo>
                <a:lnTo>
                  <a:pt x="954" y="288"/>
                </a:lnTo>
                <a:lnTo>
                  <a:pt x="948" y="345"/>
                </a:lnTo>
                <a:lnTo>
                  <a:pt x="931" y="398"/>
                </a:lnTo>
                <a:lnTo>
                  <a:pt x="906" y="447"/>
                </a:lnTo>
                <a:lnTo>
                  <a:pt x="869" y="491"/>
                </a:lnTo>
                <a:lnTo>
                  <a:pt x="828" y="525"/>
                </a:lnTo>
                <a:lnTo>
                  <a:pt x="779" y="553"/>
                </a:lnTo>
                <a:lnTo>
                  <a:pt x="724" y="569"/>
                </a:lnTo>
                <a:lnTo>
                  <a:pt x="666" y="574"/>
                </a:lnTo>
                <a:lnTo>
                  <a:pt x="659" y="574"/>
                </a:lnTo>
                <a:lnTo>
                  <a:pt x="639" y="576"/>
                </a:lnTo>
                <a:lnTo>
                  <a:pt x="604" y="576"/>
                </a:lnTo>
                <a:lnTo>
                  <a:pt x="563" y="576"/>
                </a:lnTo>
                <a:lnTo>
                  <a:pt x="516" y="576"/>
                </a:lnTo>
                <a:lnTo>
                  <a:pt x="466" y="578"/>
                </a:lnTo>
                <a:lnTo>
                  <a:pt x="415" y="578"/>
                </a:lnTo>
                <a:lnTo>
                  <a:pt x="367" y="578"/>
                </a:lnTo>
                <a:lnTo>
                  <a:pt x="323" y="581"/>
                </a:lnTo>
                <a:lnTo>
                  <a:pt x="286" y="581"/>
                </a:lnTo>
                <a:lnTo>
                  <a:pt x="261" y="581"/>
                </a:lnTo>
                <a:lnTo>
                  <a:pt x="247" y="583"/>
                </a:lnTo>
                <a:lnTo>
                  <a:pt x="194" y="595"/>
                </a:lnTo>
                <a:lnTo>
                  <a:pt x="145" y="615"/>
                </a:lnTo>
                <a:lnTo>
                  <a:pt x="106" y="643"/>
                </a:lnTo>
                <a:lnTo>
                  <a:pt x="74" y="671"/>
                </a:lnTo>
                <a:lnTo>
                  <a:pt x="46" y="698"/>
                </a:lnTo>
                <a:lnTo>
                  <a:pt x="25" y="726"/>
                </a:lnTo>
                <a:lnTo>
                  <a:pt x="12" y="747"/>
                </a:lnTo>
                <a:lnTo>
                  <a:pt x="5" y="763"/>
                </a:lnTo>
                <a:lnTo>
                  <a:pt x="0" y="767"/>
                </a:lnTo>
                <a:lnTo>
                  <a:pt x="0" y="761"/>
                </a:lnTo>
                <a:lnTo>
                  <a:pt x="0" y="738"/>
                </a:lnTo>
                <a:lnTo>
                  <a:pt x="0" y="705"/>
                </a:lnTo>
                <a:lnTo>
                  <a:pt x="2" y="661"/>
                </a:lnTo>
                <a:lnTo>
                  <a:pt x="2" y="613"/>
                </a:lnTo>
                <a:lnTo>
                  <a:pt x="2" y="558"/>
                </a:lnTo>
                <a:lnTo>
                  <a:pt x="2" y="500"/>
                </a:lnTo>
                <a:lnTo>
                  <a:pt x="2" y="442"/>
                </a:lnTo>
                <a:lnTo>
                  <a:pt x="2" y="385"/>
                </a:lnTo>
                <a:lnTo>
                  <a:pt x="2" y="332"/>
                </a:lnTo>
                <a:lnTo>
                  <a:pt x="2" y="285"/>
                </a:lnTo>
                <a:lnTo>
                  <a:pt x="9" y="228"/>
                </a:lnTo>
                <a:lnTo>
                  <a:pt x="25" y="175"/>
                </a:lnTo>
                <a:lnTo>
                  <a:pt x="51" y="126"/>
                </a:lnTo>
                <a:lnTo>
                  <a:pt x="88" y="85"/>
                </a:lnTo>
                <a:lnTo>
                  <a:pt x="129" y="48"/>
                </a:lnTo>
                <a:lnTo>
                  <a:pt x="178" y="23"/>
                </a:lnTo>
                <a:lnTo>
                  <a:pt x="231" y="6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5024437" y="2103872"/>
            <a:ext cx="1038225" cy="838200"/>
          </a:xfrm>
          <a:custGeom>
            <a:avLst/>
            <a:gdLst>
              <a:gd name="T0" fmla="*/ 195 w 654"/>
              <a:gd name="T1" fmla="*/ 0 h 528"/>
              <a:gd name="T2" fmla="*/ 456 w 654"/>
              <a:gd name="T3" fmla="*/ 0 h 528"/>
              <a:gd name="T4" fmla="*/ 456 w 654"/>
              <a:gd name="T5" fmla="*/ 0 h 528"/>
              <a:gd name="T6" fmla="*/ 456 w 654"/>
              <a:gd name="T7" fmla="*/ 0 h 528"/>
              <a:gd name="T8" fmla="*/ 509 w 654"/>
              <a:gd name="T9" fmla="*/ 7 h 528"/>
              <a:gd name="T10" fmla="*/ 555 w 654"/>
              <a:gd name="T11" fmla="*/ 28 h 528"/>
              <a:gd name="T12" fmla="*/ 594 w 654"/>
              <a:gd name="T13" fmla="*/ 58 h 528"/>
              <a:gd name="T14" fmla="*/ 624 w 654"/>
              <a:gd name="T15" fmla="*/ 97 h 528"/>
              <a:gd name="T16" fmla="*/ 645 w 654"/>
              <a:gd name="T17" fmla="*/ 143 h 528"/>
              <a:gd name="T18" fmla="*/ 652 w 654"/>
              <a:gd name="T19" fmla="*/ 196 h 528"/>
              <a:gd name="T20" fmla="*/ 652 w 654"/>
              <a:gd name="T21" fmla="*/ 235 h 528"/>
              <a:gd name="T22" fmla="*/ 652 w 654"/>
              <a:gd name="T23" fmla="*/ 281 h 528"/>
              <a:gd name="T24" fmla="*/ 652 w 654"/>
              <a:gd name="T25" fmla="*/ 330 h 528"/>
              <a:gd name="T26" fmla="*/ 652 w 654"/>
              <a:gd name="T27" fmla="*/ 378 h 528"/>
              <a:gd name="T28" fmla="*/ 652 w 654"/>
              <a:gd name="T29" fmla="*/ 424 h 528"/>
              <a:gd name="T30" fmla="*/ 654 w 654"/>
              <a:gd name="T31" fmla="*/ 466 h 528"/>
              <a:gd name="T32" fmla="*/ 654 w 654"/>
              <a:gd name="T33" fmla="*/ 498 h 528"/>
              <a:gd name="T34" fmla="*/ 654 w 654"/>
              <a:gd name="T35" fmla="*/ 519 h 528"/>
              <a:gd name="T36" fmla="*/ 654 w 654"/>
              <a:gd name="T37" fmla="*/ 528 h 528"/>
              <a:gd name="T38" fmla="*/ 652 w 654"/>
              <a:gd name="T39" fmla="*/ 521 h 528"/>
              <a:gd name="T40" fmla="*/ 645 w 654"/>
              <a:gd name="T41" fmla="*/ 510 h 528"/>
              <a:gd name="T42" fmla="*/ 631 w 654"/>
              <a:gd name="T43" fmla="*/ 491 h 528"/>
              <a:gd name="T44" fmla="*/ 613 w 654"/>
              <a:gd name="T45" fmla="*/ 470 h 528"/>
              <a:gd name="T46" fmla="*/ 590 w 654"/>
              <a:gd name="T47" fmla="*/ 447 h 528"/>
              <a:gd name="T48" fmla="*/ 562 w 654"/>
              <a:gd name="T49" fmla="*/ 427 h 528"/>
              <a:gd name="T50" fmla="*/ 525 w 654"/>
              <a:gd name="T51" fmla="*/ 410 h 528"/>
              <a:gd name="T52" fmla="*/ 484 w 654"/>
              <a:gd name="T53" fmla="*/ 399 h 528"/>
              <a:gd name="T54" fmla="*/ 472 w 654"/>
              <a:gd name="T55" fmla="*/ 399 h 528"/>
              <a:gd name="T56" fmla="*/ 449 w 654"/>
              <a:gd name="T57" fmla="*/ 399 h 528"/>
              <a:gd name="T58" fmla="*/ 415 w 654"/>
              <a:gd name="T59" fmla="*/ 397 h 528"/>
              <a:gd name="T60" fmla="*/ 375 w 654"/>
              <a:gd name="T61" fmla="*/ 397 h 528"/>
              <a:gd name="T62" fmla="*/ 334 w 654"/>
              <a:gd name="T63" fmla="*/ 397 h 528"/>
              <a:gd name="T64" fmla="*/ 292 w 654"/>
              <a:gd name="T65" fmla="*/ 397 h 528"/>
              <a:gd name="T66" fmla="*/ 255 w 654"/>
              <a:gd name="T67" fmla="*/ 394 h 528"/>
              <a:gd name="T68" fmla="*/ 225 w 654"/>
              <a:gd name="T69" fmla="*/ 394 h 528"/>
              <a:gd name="T70" fmla="*/ 205 w 654"/>
              <a:gd name="T71" fmla="*/ 394 h 528"/>
              <a:gd name="T72" fmla="*/ 195 w 654"/>
              <a:gd name="T73" fmla="*/ 394 h 528"/>
              <a:gd name="T74" fmla="*/ 145 w 654"/>
              <a:gd name="T75" fmla="*/ 387 h 528"/>
              <a:gd name="T76" fmla="*/ 96 w 654"/>
              <a:gd name="T77" fmla="*/ 367 h 528"/>
              <a:gd name="T78" fmla="*/ 57 w 654"/>
              <a:gd name="T79" fmla="*/ 337 h 528"/>
              <a:gd name="T80" fmla="*/ 27 w 654"/>
              <a:gd name="T81" fmla="*/ 297 h 528"/>
              <a:gd name="T82" fmla="*/ 6 w 654"/>
              <a:gd name="T83" fmla="*/ 249 h 528"/>
              <a:gd name="T84" fmla="*/ 0 w 654"/>
              <a:gd name="T85" fmla="*/ 198 h 528"/>
              <a:gd name="T86" fmla="*/ 6 w 654"/>
              <a:gd name="T87" fmla="*/ 145 h 528"/>
              <a:gd name="T88" fmla="*/ 27 w 654"/>
              <a:gd name="T89" fmla="*/ 97 h 528"/>
              <a:gd name="T90" fmla="*/ 57 w 654"/>
              <a:gd name="T91" fmla="*/ 58 h 528"/>
              <a:gd name="T92" fmla="*/ 96 w 654"/>
              <a:gd name="T93" fmla="*/ 28 h 528"/>
              <a:gd name="T94" fmla="*/ 145 w 654"/>
              <a:gd name="T95" fmla="*/ 7 h 528"/>
              <a:gd name="T96" fmla="*/ 195 w 654"/>
              <a:gd name="T9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4" h="528">
                <a:moveTo>
                  <a:pt x="195" y="0"/>
                </a:moveTo>
                <a:lnTo>
                  <a:pt x="456" y="0"/>
                </a:lnTo>
                <a:lnTo>
                  <a:pt x="456" y="0"/>
                </a:lnTo>
                <a:lnTo>
                  <a:pt x="456" y="0"/>
                </a:lnTo>
                <a:lnTo>
                  <a:pt x="509" y="7"/>
                </a:lnTo>
                <a:lnTo>
                  <a:pt x="555" y="28"/>
                </a:lnTo>
                <a:lnTo>
                  <a:pt x="594" y="58"/>
                </a:lnTo>
                <a:lnTo>
                  <a:pt x="624" y="97"/>
                </a:lnTo>
                <a:lnTo>
                  <a:pt x="645" y="143"/>
                </a:lnTo>
                <a:lnTo>
                  <a:pt x="652" y="196"/>
                </a:lnTo>
                <a:lnTo>
                  <a:pt x="652" y="235"/>
                </a:lnTo>
                <a:lnTo>
                  <a:pt x="652" y="281"/>
                </a:lnTo>
                <a:lnTo>
                  <a:pt x="652" y="330"/>
                </a:lnTo>
                <a:lnTo>
                  <a:pt x="652" y="378"/>
                </a:lnTo>
                <a:lnTo>
                  <a:pt x="652" y="424"/>
                </a:lnTo>
                <a:lnTo>
                  <a:pt x="654" y="466"/>
                </a:lnTo>
                <a:lnTo>
                  <a:pt x="654" y="498"/>
                </a:lnTo>
                <a:lnTo>
                  <a:pt x="654" y="519"/>
                </a:lnTo>
                <a:lnTo>
                  <a:pt x="654" y="528"/>
                </a:lnTo>
                <a:lnTo>
                  <a:pt x="652" y="521"/>
                </a:lnTo>
                <a:lnTo>
                  <a:pt x="645" y="510"/>
                </a:lnTo>
                <a:lnTo>
                  <a:pt x="631" y="491"/>
                </a:lnTo>
                <a:lnTo>
                  <a:pt x="613" y="470"/>
                </a:lnTo>
                <a:lnTo>
                  <a:pt x="590" y="447"/>
                </a:lnTo>
                <a:lnTo>
                  <a:pt x="562" y="427"/>
                </a:lnTo>
                <a:lnTo>
                  <a:pt x="525" y="410"/>
                </a:lnTo>
                <a:lnTo>
                  <a:pt x="484" y="399"/>
                </a:lnTo>
                <a:lnTo>
                  <a:pt x="472" y="399"/>
                </a:lnTo>
                <a:lnTo>
                  <a:pt x="449" y="399"/>
                </a:lnTo>
                <a:lnTo>
                  <a:pt x="415" y="397"/>
                </a:lnTo>
                <a:lnTo>
                  <a:pt x="375" y="397"/>
                </a:lnTo>
                <a:lnTo>
                  <a:pt x="334" y="397"/>
                </a:lnTo>
                <a:lnTo>
                  <a:pt x="292" y="397"/>
                </a:lnTo>
                <a:lnTo>
                  <a:pt x="255" y="394"/>
                </a:lnTo>
                <a:lnTo>
                  <a:pt x="225" y="394"/>
                </a:lnTo>
                <a:lnTo>
                  <a:pt x="205" y="394"/>
                </a:lnTo>
                <a:lnTo>
                  <a:pt x="195" y="394"/>
                </a:lnTo>
                <a:lnTo>
                  <a:pt x="145" y="387"/>
                </a:lnTo>
                <a:lnTo>
                  <a:pt x="96" y="367"/>
                </a:lnTo>
                <a:lnTo>
                  <a:pt x="57" y="337"/>
                </a:lnTo>
                <a:lnTo>
                  <a:pt x="27" y="297"/>
                </a:lnTo>
                <a:lnTo>
                  <a:pt x="6" y="249"/>
                </a:lnTo>
                <a:lnTo>
                  <a:pt x="0" y="198"/>
                </a:lnTo>
                <a:lnTo>
                  <a:pt x="6" y="145"/>
                </a:lnTo>
                <a:lnTo>
                  <a:pt x="27" y="97"/>
                </a:lnTo>
                <a:lnTo>
                  <a:pt x="57" y="58"/>
                </a:lnTo>
                <a:lnTo>
                  <a:pt x="96" y="28"/>
                </a:lnTo>
                <a:lnTo>
                  <a:pt x="145" y="7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4254500" y="2835709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1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4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3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0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7 h 918"/>
              <a:gd name="T84" fmla="*/ 450 w 1139"/>
              <a:gd name="T85" fmla="*/ 687 h 918"/>
              <a:gd name="T86" fmla="*/ 406 w 1139"/>
              <a:gd name="T87" fmla="*/ 687 h 918"/>
              <a:gd name="T88" fmla="*/ 372 w 1139"/>
              <a:gd name="T89" fmla="*/ 687 h 918"/>
              <a:gd name="T90" fmla="*/ 351 w 1139"/>
              <a:gd name="T91" fmla="*/ 687 h 918"/>
              <a:gd name="T92" fmla="*/ 342 w 1139"/>
              <a:gd name="T93" fmla="*/ 687 h 918"/>
              <a:gd name="T94" fmla="*/ 272 w 1139"/>
              <a:gd name="T95" fmla="*/ 680 h 918"/>
              <a:gd name="T96" fmla="*/ 208 w 1139"/>
              <a:gd name="T97" fmla="*/ 660 h 918"/>
              <a:gd name="T98" fmla="*/ 150 w 1139"/>
              <a:gd name="T99" fmla="*/ 627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7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1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4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3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0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7"/>
                </a:lnTo>
                <a:lnTo>
                  <a:pt x="450" y="687"/>
                </a:lnTo>
                <a:lnTo>
                  <a:pt x="406" y="687"/>
                </a:lnTo>
                <a:lnTo>
                  <a:pt x="372" y="687"/>
                </a:lnTo>
                <a:lnTo>
                  <a:pt x="351" y="687"/>
                </a:lnTo>
                <a:lnTo>
                  <a:pt x="342" y="687"/>
                </a:lnTo>
                <a:lnTo>
                  <a:pt x="272" y="680"/>
                </a:lnTo>
                <a:lnTo>
                  <a:pt x="208" y="660"/>
                </a:lnTo>
                <a:lnTo>
                  <a:pt x="150" y="627"/>
                </a:lnTo>
                <a:lnTo>
                  <a:pt x="100" y="586"/>
                </a:lnTo>
                <a:lnTo>
                  <a:pt x="58" y="535"/>
                </a:lnTo>
                <a:lnTo>
                  <a:pt x="26" y="477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4254500" y="4069197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2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5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4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1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8 h 918"/>
              <a:gd name="T84" fmla="*/ 450 w 1139"/>
              <a:gd name="T85" fmla="*/ 688 h 918"/>
              <a:gd name="T86" fmla="*/ 406 w 1139"/>
              <a:gd name="T87" fmla="*/ 688 h 918"/>
              <a:gd name="T88" fmla="*/ 372 w 1139"/>
              <a:gd name="T89" fmla="*/ 688 h 918"/>
              <a:gd name="T90" fmla="*/ 351 w 1139"/>
              <a:gd name="T91" fmla="*/ 688 h 918"/>
              <a:gd name="T92" fmla="*/ 342 w 1139"/>
              <a:gd name="T93" fmla="*/ 688 h 918"/>
              <a:gd name="T94" fmla="*/ 272 w 1139"/>
              <a:gd name="T95" fmla="*/ 681 h 918"/>
              <a:gd name="T96" fmla="*/ 208 w 1139"/>
              <a:gd name="T97" fmla="*/ 660 h 918"/>
              <a:gd name="T98" fmla="*/ 150 w 1139"/>
              <a:gd name="T99" fmla="*/ 628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8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2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5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4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1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8"/>
                </a:lnTo>
                <a:lnTo>
                  <a:pt x="450" y="688"/>
                </a:lnTo>
                <a:lnTo>
                  <a:pt x="406" y="688"/>
                </a:lnTo>
                <a:lnTo>
                  <a:pt x="372" y="688"/>
                </a:lnTo>
                <a:lnTo>
                  <a:pt x="351" y="688"/>
                </a:lnTo>
                <a:lnTo>
                  <a:pt x="342" y="688"/>
                </a:lnTo>
                <a:lnTo>
                  <a:pt x="272" y="681"/>
                </a:lnTo>
                <a:lnTo>
                  <a:pt x="208" y="660"/>
                </a:lnTo>
                <a:lnTo>
                  <a:pt x="150" y="628"/>
                </a:lnTo>
                <a:lnTo>
                  <a:pt x="100" y="586"/>
                </a:lnTo>
                <a:lnTo>
                  <a:pt x="58" y="535"/>
                </a:lnTo>
                <a:lnTo>
                  <a:pt x="26" y="478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0"/>
          <p:cNvSpPr>
            <a:spLocks/>
          </p:cNvSpPr>
          <p:nvPr/>
        </p:nvSpPr>
        <p:spPr bwMode="auto">
          <a:xfrm>
            <a:off x="6096000" y="4073959"/>
            <a:ext cx="2279650" cy="1833563"/>
          </a:xfrm>
          <a:custGeom>
            <a:avLst/>
            <a:gdLst>
              <a:gd name="T0" fmla="*/ 1003 w 1436"/>
              <a:gd name="T1" fmla="*/ 0 h 1155"/>
              <a:gd name="T2" fmla="*/ 1155 w 1436"/>
              <a:gd name="T3" fmla="*/ 27 h 1155"/>
              <a:gd name="T4" fmla="*/ 1282 w 1436"/>
              <a:gd name="T5" fmla="*/ 101 h 1155"/>
              <a:gd name="T6" fmla="*/ 1376 w 1436"/>
              <a:gd name="T7" fmla="*/ 214 h 1155"/>
              <a:gd name="T8" fmla="*/ 1429 w 1436"/>
              <a:gd name="T9" fmla="*/ 355 h 1155"/>
              <a:gd name="T10" fmla="*/ 1429 w 1436"/>
              <a:gd name="T11" fmla="*/ 509 h 1155"/>
              <a:gd name="T12" fmla="*/ 1376 w 1436"/>
              <a:gd name="T13" fmla="*/ 650 h 1155"/>
              <a:gd name="T14" fmla="*/ 1282 w 1436"/>
              <a:gd name="T15" fmla="*/ 763 h 1155"/>
              <a:gd name="T16" fmla="*/ 1155 w 1436"/>
              <a:gd name="T17" fmla="*/ 837 h 1155"/>
              <a:gd name="T18" fmla="*/ 1003 w 1436"/>
              <a:gd name="T19" fmla="*/ 864 h 1155"/>
              <a:gd name="T20" fmla="*/ 975 w 1436"/>
              <a:gd name="T21" fmla="*/ 864 h 1155"/>
              <a:gd name="T22" fmla="*/ 899 w 1436"/>
              <a:gd name="T23" fmla="*/ 864 h 1155"/>
              <a:gd name="T24" fmla="*/ 791 w 1436"/>
              <a:gd name="T25" fmla="*/ 867 h 1155"/>
              <a:gd name="T26" fmla="*/ 671 w 1436"/>
              <a:gd name="T27" fmla="*/ 869 h 1155"/>
              <a:gd name="T28" fmla="*/ 551 w 1436"/>
              <a:gd name="T29" fmla="*/ 871 h 1155"/>
              <a:gd name="T30" fmla="*/ 452 w 1436"/>
              <a:gd name="T31" fmla="*/ 871 h 1155"/>
              <a:gd name="T32" fmla="*/ 387 w 1436"/>
              <a:gd name="T33" fmla="*/ 874 h 1155"/>
              <a:gd name="T34" fmla="*/ 304 w 1436"/>
              <a:gd name="T35" fmla="*/ 890 h 1155"/>
              <a:gd name="T36" fmla="*/ 191 w 1436"/>
              <a:gd name="T37" fmla="*/ 943 h 1155"/>
              <a:gd name="T38" fmla="*/ 106 w 1436"/>
              <a:gd name="T39" fmla="*/ 1012 h 1155"/>
              <a:gd name="T40" fmla="*/ 46 w 1436"/>
              <a:gd name="T41" fmla="*/ 1081 h 1155"/>
              <a:gd name="T42" fmla="*/ 12 w 1436"/>
              <a:gd name="T43" fmla="*/ 1134 h 1155"/>
              <a:gd name="T44" fmla="*/ 0 w 1436"/>
              <a:gd name="T45" fmla="*/ 1155 h 1155"/>
              <a:gd name="T46" fmla="*/ 0 w 1436"/>
              <a:gd name="T47" fmla="*/ 1123 h 1155"/>
              <a:gd name="T48" fmla="*/ 2 w 1436"/>
              <a:gd name="T49" fmla="*/ 1037 h 1155"/>
              <a:gd name="T50" fmla="*/ 2 w 1436"/>
              <a:gd name="T51" fmla="*/ 915 h 1155"/>
              <a:gd name="T52" fmla="*/ 2 w 1436"/>
              <a:gd name="T53" fmla="*/ 772 h 1155"/>
              <a:gd name="T54" fmla="*/ 5 w 1436"/>
              <a:gd name="T55" fmla="*/ 625 h 1155"/>
              <a:gd name="T56" fmla="*/ 5 w 1436"/>
              <a:gd name="T57" fmla="*/ 488 h 1155"/>
              <a:gd name="T58" fmla="*/ 12 w 1436"/>
              <a:gd name="T59" fmla="*/ 352 h 1155"/>
              <a:gd name="T60" fmla="*/ 62 w 1436"/>
              <a:gd name="T61" fmla="*/ 212 h 1155"/>
              <a:gd name="T62" fmla="*/ 157 w 1436"/>
              <a:gd name="T63" fmla="*/ 101 h 1155"/>
              <a:gd name="T64" fmla="*/ 284 w 1436"/>
              <a:gd name="T65" fmla="*/ 25 h 1155"/>
              <a:gd name="T66" fmla="*/ 433 w 1436"/>
              <a:gd name="T67" fmla="*/ 0 h 1155"/>
              <a:gd name="T68" fmla="*/ 436 w 1436"/>
              <a:gd name="T69" fmla="*/ 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6" h="1155">
                <a:moveTo>
                  <a:pt x="436" y="0"/>
                </a:moveTo>
                <a:lnTo>
                  <a:pt x="1003" y="0"/>
                </a:lnTo>
                <a:lnTo>
                  <a:pt x="1081" y="7"/>
                </a:lnTo>
                <a:lnTo>
                  <a:pt x="1155" y="27"/>
                </a:lnTo>
                <a:lnTo>
                  <a:pt x="1222" y="57"/>
                </a:lnTo>
                <a:lnTo>
                  <a:pt x="1282" y="101"/>
                </a:lnTo>
                <a:lnTo>
                  <a:pt x="1335" y="154"/>
                </a:lnTo>
                <a:lnTo>
                  <a:pt x="1376" y="214"/>
                </a:lnTo>
                <a:lnTo>
                  <a:pt x="1409" y="281"/>
                </a:lnTo>
                <a:lnTo>
                  <a:pt x="1429" y="355"/>
                </a:lnTo>
                <a:lnTo>
                  <a:pt x="1436" y="431"/>
                </a:lnTo>
                <a:lnTo>
                  <a:pt x="1429" y="509"/>
                </a:lnTo>
                <a:lnTo>
                  <a:pt x="1409" y="583"/>
                </a:lnTo>
                <a:lnTo>
                  <a:pt x="1376" y="650"/>
                </a:lnTo>
                <a:lnTo>
                  <a:pt x="1335" y="710"/>
                </a:lnTo>
                <a:lnTo>
                  <a:pt x="1282" y="763"/>
                </a:lnTo>
                <a:lnTo>
                  <a:pt x="1222" y="804"/>
                </a:lnTo>
                <a:lnTo>
                  <a:pt x="1155" y="837"/>
                </a:lnTo>
                <a:lnTo>
                  <a:pt x="1081" y="857"/>
                </a:lnTo>
                <a:lnTo>
                  <a:pt x="1003" y="864"/>
                </a:lnTo>
                <a:lnTo>
                  <a:pt x="996" y="864"/>
                </a:lnTo>
                <a:lnTo>
                  <a:pt x="975" y="864"/>
                </a:lnTo>
                <a:lnTo>
                  <a:pt x="941" y="864"/>
                </a:lnTo>
                <a:lnTo>
                  <a:pt x="899" y="864"/>
                </a:lnTo>
                <a:lnTo>
                  <a:pt x="848" y="867"/>
                </a:lnTo>
                <a:lnTo>
                  <a:pt x="791" y="867"/>
                </a:lnTo>
                <a:lnTo>
                  <a:pt x="731" y="867"/>
                </a:lnTo>
                <a:lnTo>
                  <a:pt x="671" y="869"/>
                </a:lnTo>
                <a:lnTo>
                  <a:pt x="609" y="869"/>
                </a:lnTo>
                <a:lnTo>
                  <a:pt x="551" y="871"/>
                </a:lnTo>
                <a:lnTo>
                  <a:pt x="498" y="871"/>
                </a:lnTo>
                <a:lnTo>
                  <a:pt x="452" y="871"/>
                </a:lnTo>
                <a:lnTo>
                  <a:pt x="413" y="874"/>
                </a:lnTo>
                <a:lnTo>
                  <a:pt x="387" y="874"/>
                </a:lnTo>
                <a:lnTo>
                  <a:pt x="374" y="876"/>
                </a:lnTo>
                <a:lnTo>
                  <a:pt x="304" y="890"/>
                </a:lnTo>
                <a:lnTo>
                  <a:pt x="244" y="915"/>
                </a:lnTo>
                <a:lnTo>
                  <a:pt x="191" y="943"/>
                </a:lnTo>
                <a:lnTo>
                  <a:pt x="145" y="977"/>
                </a:lnTo>
                <a:lnTo>
                  <a:pt x="106" y="1012"/>
                </a:lnTo>
                <a:lnTo>
                  <a:pt x="72" y="1047"/>
                </a:lnTo>
                <a:lnTo>
                  <a:pt x="46" y="1081"/>
                </a:lnTo>
                <a:lnTo>
                  <a:pt x="25" y="1109"/>
                </a:lnTo>
                <a:lnTo>
                  <a:pt x="12" y="1134"/>
                </a:lnTo>
                <a:lnTo>
                  <a:pt x="5" y="1148"/>
                </a:lnTo>
                <a:lnTo>
                  <a:pt x="0" y="1155"/>
                </a:lnTo>
                <a:lnTo>
                  <a:pt x="0" y="1146"/>
                </a:lnTo>
                <a:lnTo>
                  <a:pt x="0" y="1123"/>
                </a:lnTo>
                <a:lnTo>
                  <a:pt x="2" y="1086"/>
                </a:lnTo>
                <a:lnTo>
                  <a:pt x="2" y="1037"/>
                </a:lnTo>
                <a:lnTo>
                  <a:pt x="2" y="980"/>
                </a:lnTo>
                <a:lnTo>
                  <a:pt x="2" y="915"/>
                </a:lnTo>
                <a:lnTo>
                  <a:pt x="2" y="846"/>
                </a:lnTo>
                <a:lnTo>
                  <a:pt x="2" y="772"/>
                </a:lnTo>
                <a:lnTo>
                  <a:pt x="2" y="698"/>
                </a:lnTo>
                <a:lnTo>
                  <a:pt x="5" y="625"/>
                </a:lnTo>
                <a:lnTo>
                  <a:pt x="5" y="553"/>
                </a:lnTo>
                <a:lnTo>
                  <a:pt x="5" y="488"/>
                </a:lnTo>
                <a:lnTo>
                  <a:pt x="5" y="429"/>
                </a:lnTo>
                <a:lnTo>
                  <a:pt x="12" y="352"/>
                </a:lnTo>
                <a:lnTo>
                  <a:pt x="30" y="279"/>
                </a:lnTo>
                <a:lnTo>
                  <a:pt x="62" y="212"/>
                </a:lnTo>
                <a:lnTo>
                  <a:pt x="106" y="152"/>
                </a:lnTo>
                <a:lnTo>
                  <a:pt x="157" y="101"/>
                </a:lnTo>
                <a:lnTo>
                  <a:pt x="217" y="57"/>
                </a:lnTo>
                <a:lnTo>
                  <a:pt x="284" y="25"/>
                </a:lnTo>
                <a:lnTo>
                  <a:pt x="357" y="7"/>
                </a:lnTo>
                <a:lnTo>
                  <a:pt x="433" y="0"/>
                </a:lnTo>
                <a:lnTo>
                  <a:pt x="436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87434" y="345920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7434" y="312543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932" y="34615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932" y="31278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7433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7433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931" y="229633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31" y="196257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7432" y="466087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7432" y="432711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30" y="466324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30" y="432948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224595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211707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81" y="3084153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3081481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4453080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0" y="4316365"/>
            <a:ext cx="609600" cy="6096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153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41178" y="2512641"/>
            <a:ext cx="1530494" cy="1877997"/>
            <a:chOff x="4967288" y="1577975"/>
            <a:chExt cx="657225" cy="806450"/>
          </a:xfrm>
        </p:grpSpPr>
        <p:sp>
          <p:nvSpPr>
            <p:cNvPr id="8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29985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985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4015" y="2003840"/>
            <a:ext cx="1945147" cy="2386798"/>
            <a:chOff x="4967288" y="1577975"/>
            <a:chExt cx="657225" cy="806450"/>
          </a:xfrm>
        </p:grpSpPr>
        <p:sp>
          <p:nvSpPr>
            <p:cNvPr id="14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16172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172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241505" y="1459205"/>
            <a:ext cx="2389003" cy="2931433"/>
            <a:chOff x="4967288" y="1577975"/>
            <a:chExt cx="657225" cy="806450"/>
          </a:xfrm>
        </p:grpSpPr>
        <p:sp>
          <p:nvSpPr>
            <p:cNvPr id="19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517731" y="472440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7732" y="439063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5" y="310574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6" y="246292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33" y="2800945"/>
            <a:ext cx="304800" cy="3048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321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97683" y="442234"/>
            <a:ext cx="3322462" cy="5973531"/>
            <a:chOff x="5308919" y="2814638"/>
            <a:chExt cx="744538" cy="1487488"/>
          </a:xfrm>
        </p:grpSpPr>
        <p:sp>
          <p:nvSpPr>
            <p:cNvPr id="5" name="Freeform 768"/>
            <p:cNvSpPr>
              <a:spLocks/>
            </p:cNvSpPr>
            <p:nvPr/>
          </p:nvSpPr>
          <p:spPr bwMode="auto">
            <a:xfrm>
              <a:off x="5308919" y="3041650"/>
              <a:ext cx="477838" cy="412750"/>
            </a:xfrm>
            <a:custGeom>
              <a:avLst/>
              <a:gdLst>
                <a:gd name="T0" fmla="*/ 251 w 301"/>
                <a:gd name="T1" fmla="*/ 0 h 260"/>
                <a:gd name="T2" fmla="*/ 259 w 301"/>
                <a:gd name="T3" fmla="*/ 3 h 260"/>
                <a:gd name="T4" fmla="*/ 275 w 301"/>
                <a:gd name="T5" fmla="*/ 49 h 260"/>
                <a:gd name="T6" fmla="*/ 286 w 301"/>
                <a:gd name="T7" fmla="*/ 53 h 260"/>
                <a:gd name="T8" fmla="*/ 292 w 301"/>
                <a:gd name="T9" fmla="*/ 68 h 260"/>
                <a:gd name="T10" fmla="*/ 292 w 301"/>
                <a:gd name="T11" fmla="*/ 85 h 260"/>
                <a:gd name="T12" fmla="*/ 301 w 301"/>
                <a:gd name="T13" fmla="*/ 101 h 260"/>
                <a:gd name="T14" fmla="*/ 301 w 301"/>
                <a:gd name="T15" fmla="*/ 116 h 260"/>
                <a:gd name="T16" fmla="*/ 297 w 301"/>
                <a:gd name="T17" fmla="*/ 131 h 260"/>
                <a:gd name="T18" fmla="*/ 288 w 301"/>
                <a:gd name="T19" fmla="*/ 142 h 260"/>
                <a:gd name="T20" fmla="*/ 281 w 301"/>
                <a:gd name="T21" fmla="*/ 147 h 260"/>
                <a:gd name="T22" fmla="*/ 277 w 301"/>
                <a:gd name="T23" fmla="*/ 151 h 260"/>
                <a:gd name="T24" fmla="*/ 275 w 301"/>
                <a:gd name="T25" fmla="*/ 151 h 260"/>
                <a:gd name="T26" fmla="*/ 270 w 301"/>
                <a:gd name="T27" fmla="*/ 149 h 260"/>
                <a:gd name="T28" fmla="*/ 264 w 301"/>
                <a:gd name="T29" fmla="*/ 149 h 260"/>
                <a:gd name="T30" fmla="*/ 259 w 301"/>
                <a:gd name="T31" fmla="*/ 147 h 260"/>
                <a:gd name="T32" fmla="*/ 253 w 301"/>
                <a:gd name="T33" fmla="*/ 147 h 260"/>
                <a:gd name="T34" fmla="*/ 249 w 301"/>
                <a:gd name="T35" fmla="*/ 145 h 260"/>
                <a:gd name="T36" fmla="*/ 249 w 301"/>
                <a:gd name="T37" fmla="*/ 145 h 260"/>
                <a:gd name="T38" fmla="*/ 231 w 301"/>
                <a:gd name="T39" fmla="*/ 142 h 260"/>
                <a:gd name="T40" fmla="*/ 216 w 301"/>
                <a:gd name="T41" fmla="*/ 170 h 260"/>
                <a:gd name="T42" fmla="*/ 211 w 301"/>
                <a:gd name="T43" fmla="*/ 199 h 260"/>
                <a:gd name="T44" fmla="*/ 216 w 301"/>
                <a:gd name="T45" fmla="*/ 240 h 260"/>
                <a:gd name="T46" fmla="*/ 218 w 301"/>
                <a:gd name="T47" fmla="*/ 245 h 260"/>
                <a:gd name="T48" fmla="*/ 220 w 301"/>
                <a:gd name="T49" fmla="*/ 251 h 260"/>
                <a:gd name="T50" fmla="*/ 224 w 301"/>
                <a:gd name="T51" fmla="*/ 260 h 260"/>
                <a:gd name="T52" fmla="*/ 128 w 301"/>
                <a:gd name="T53" fmla="*/ 247 h 260"/>
                <a:gd name="T54" fmla="*/ 105 w 301"/>
                <a:gd name="T55" fmla="*/ 234 h 260"/>
                <a:gd name="T56" fmla="*/ 83 w 301"/>
                <a:gd name="T57" fmla="*/ 227 h 260"/>
                <a:gd name="T58" fmla="*/ 61 w 301"/>
                <a:gd name="T59" fmla="*/ 223 h 260"/>
                <a:gd name="T60" fmla="*/ 44 w 301"/>
                <a:gd name="T61" fmla="*/ 223 h 260"/>
                <a:gd name="T62" fmla="*/ 44 w 301"/>
                <a:gd name="T63" fmla="*/ 218 h 260"/>
                <a:gd name="T64" fmla="*/ 2 w 301"/>
                <a:gd name="T65" fmla="*/ 188 h 260"/>
                <a:gd name="T66" fmla="*/ 0 w 301"/>
                <a:gd name="T67" fmla="*/ 173 h 260"/>
                <a:gd name="T68" fmla="*/ 11 w 301"/>
                <a:gd name="T69" fmla="*/ 147 h 260"/>
                <a:gd name="T70" fmla="*/ 13 w 301"/>
                <a:gd name="T71" fmla="*/ 134 h 260"/>
                <a:gd name="T72" fmla="*/ 19 w 301"/>
                <a:gd name="T73" fmla="*/ 125 h 260"/>
                <a:gd name="T74" fmla="*/ 39 w 301"/>
                <a:gd name="T75" fmla="*/ 57 h 260"/>
                <a:gd name="T76" fmla="*/ 59 w 301"/>
                <a:gd name="T77" fmla="*/ 20 h 260"/>
                <a:gd name="T78" fmla="*/ 72 w 301"/>
                <a:gd name="T79" fmla="*/ 9 h 260"/>
                <a:gd name="T80" fmla="*/ 100 w 301"/>
                <a:gd name="T81" fmla="*/ 7 h 260"/>
                <a:gd name="T82" fmla="*/ 133 w 301"/>
                <a:gd name="T83" fmla="*/ 1 h 260"/>
                <a:gd name="T84" fmla="*/ 146 w 301"/>
                <a:gd name="T85" fmla="*/ 3 h 260"/>
                <a:gd name="T86" fmla="*/ 148 w 301"/>
                <a:gd name="T87" fmla="*/ 9 h 260"/>
                <a:gd name="T88" fmla="*/ 159 w 301"/>
                <a:gd name="T89" fmla="*/ 33 h 260"/>
                <a:gd name="T90" fmla="*/ 164 w 301"/>
                <a:gd name="T91" fmla="*/ 57 h 260"/>
                <a:gd name="T92" fmla="*/ 179 w 301"/>
                <a:gd name="T93" fmla="*/ 22 h 260"/>
                <a:gd name="T94" fmla="*/ 187 w 301"/>
                <a:gd name="T95" fmla="*/ 11 h 260"/>
                <a:gd name="T96" fmla="*/ 194 w 301"/>
                <a:gd name="T97" fmla="*/ 11 h 260"/>
                <a:gd name="T98" fmla="*/ 218 w 301"/>
                <a:gd name="T99" fmla="*/ 31 h 260"/>
                <a:gd name="T100" fmla="*/ 233 w 301"/>
                <a:gd name="T101" fmla="*/ 59 h 260"/>
                <a:gd name="T102" fmla="*/ 229 w 301"/>
                <a:gd name="T103" fmla="*/ 42 h 260"/>
                <a:gd name="T104" fmla="*/ 224 w 301"/>
                <a:gd name="T105" fmla="*/ 9 h 260"/>
                <a:gd name="T106" fmla="*/ 251 w 301"/>
                <a:gd name="T10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1" h="260">
                  <a:moveTo>
                    <a:pt x="251" y="0"/>
                  </a:moveTo>
                  <a:lnTo>
                    <a:pt x="259" y="3"/>
                  </a:lnTo>
                  <a:lnTo>
                    <a:pt x="275" y="49"/>
                  </a:lnTo>
                  <a:lnTo>
                    <a:pt x="286" y="53"/>
                  </a:lnTo>
                  <a:lnTo>
                    <a:pt x="292" y="68"/>
                  </a:lnTo>
                  <a:lnTo>
                    <a:pt x="292" y="85"/>
                  </a:lnTo>
                  <a:lnTo>
                    <a:pt x="301" y="101"/>
                  </a:lnTo>
                  <a:lnTo>
                    <a:pt x="301" y="116"/>
                  </a:lnTo>
                  <a:lnTo>
                    <a:pt x="297" y="131"/>
                  </a:lnTo>
                  <a:lnTo>
                    <a:pt x="288" y="142"/>
                  </a:lnTo>
                  <a:lnTo>
                    <a:pt x="281" y="147"/>
                  </a:lnTo>
                  <a:lnTo>
                    <a:pt x="277" y="151"/>
                  </a:lnTo>
                  <a:lnTo>
                    <a:pt x="275" y="151"/>
                  </a:lnTo>
                  <a:lnTo>
                    <a:pt x="270" y="149"/>
                  </a:lnTo>
                  <a:lnTo>
                    <a:pt x="264" y="149"/>
                  </a:lnTo>
                  <a:lnTo>
                    <a:pt x="259" y="147"/>
                  </a:lnTo>
                  <a:lnTo>
                    <a:pt x="253" y="147"/>
                  </a:lnTo>
                  <a:lnTo>
                    <a:pt x="249" y="145"/>
                  </a:lnTo>
                  <a:lnTo>
                    <a:pt x="249" y="145"/>
                  </a:lnTo>
                  <a:lnTo>
                    <a:pt x="231" y="142"/>
                  </a:lnTo>
                  <a:lnTo>
                    <a:pt x="216" y="170"/>
                  </a:lnTo>
                  <a:lnTo>
                    <a:pt x="211" y="199"/>
                  </a:lnTo>
                  <a:lnTo>
                    <a:pt x="216" y="240"/>
                  </a:lnTo>
                  <a:lnTo>
                    <a:pt x="218" y="245"/>
                  </a:lnTo>
                  <a:lnTo>
                    <a:pt x="220" y="251"/>
                  </a:lnTo>
                  <a:lnTo>
                    <a:pt x="224" y="260"/>
                  </a:lnTo>
                  <a:lnTo>
                    <a:pt x="128" y="247"/>
                  </a:lnTo>
                  <a:lnTo>
                    <a:pt x="105" y="234"/>
                  </a:lnTo>
                  <a:lnTo>
                    <a:pt x="83" y="227"/>
                  </a:lnTo>
                  <a:lnTo>
                    <a:pt x="61" y="223"/>
                  </a:lnTo>
                  <a:lnTo>
                    <a:pt x="44" y="223"/>
                  </a:lnTo>
                  <a:lnTo>
                    <a:pt x="44" y="218"/>
                  </a:lnTo>
                  <a:lnTo>
                    <a:pt x="2" y="188"/>
                  </a:lnTo>
                  <a:lnTo>
                    <a:pt x="0" y="173"/>
                  </a:lnTo>
                  <a:lnTo>
                    <a:pt x="11" y="147"/>
                  </a:lnTo>
                  <a:lnTo>
                    <a:pt x="13" y="134"/>
                  </a:lnTo>
                  <a:lnTo>
                    <a:pt x="19" y="125"/>
                  </a:lnTo>
                  <a:lnTo>
                    <a:pt x="39" y="57"/>
                  </a:lnTo>
                  <a:lnTo>
                    <a:pt x="59" y="20"/>
                  </a:lnTo>
                  <a:lnTo>
                    <a:pt x="72" y="9"/>
                  </a:lnTo>
                  <a:lnTo>
                    <a:pt x="100" y="7"/>
                  </a:lnTo>
                  <a:lnTo>
                    <a:pt x="133" y="1"/>
                  </a:lnTo>
                  <a:lnTo>
                    <a:pt x="146" y="3"/>
                  </a:lnTo>
                  <a:lnTo>
                    <a:pt x="148" y="9"/>
                  </a:lnTo>
                  <a:lnTo>
                    <a:pt x="159" y="33"/>
                  </a:lnTo>
                  <a:lnTo>
                    <a:pt x="164" y="57"/>
                  </a:lnTo>
                  <a:lnTo>
                    <a:pt x="179" y="22"/>
                  </a:lnTo>
                  <a:lnTo>
                    <a:pt x="187" y="11"/>
                  </a:lnTo>
                  <a:lnTo>
                    <a:pt x="194" y="11"/>
                  </a:lnTo>
                  <a:lnTo>
                    <a:pt x="218" y="31"/>
                  </a:lnTo>
                  <a:lnTo>
                    <a:pt x="233" y="59"/>
                  </a:lnTo>
                  <a:lnTo>
                    <a:pt x="229" y="42"/>
                  </a:lnTo>
                  <a:lnTo>
                    <a:pt x="224" y="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69"/>
            <p:cNvSpPr>
              <a:spLocks/>
            </p:cNvSpPr>
            <p:nvPr/>
          </p:nvSpPr>
          <p:spPr bwMode="auto">
            <a:xfrm>
              <a:off x="5353369" y="3395663"/>
              <a:ext cx="336550" cy="228600"/>
            </a:xfrm>
            <a:custGeom>
              <a:avLst/>
              <a:gdLst>
                <a:gd name="T0" fmla="*/ 33 w 212"/>
                <a:gd name="T1" fmla="*/ 0 h 144"/>
                <a:gd name="T2" fmla="*/ 55 w 212"/>
                <a:gd name="T3" fmla="*/ 4 h 144"/>
                <a:gd name="T4" fmla="*/ 77 w 212"/>
                <a:gd name="T5" fmla="*/ 11 h 144"/>
                <a:gd name="T6" fmla="*/ 100 w 212"/>
                <a:gd name="T7" fmla="*/ 24 h 144"/>
                <a:gd name="T8" fmla="*/ 196 w 212"/>
                <a:gd name="T9" fmla="*/ 37 h 144"/>
                <a:gd name="T10" fmla="*/ 199 w 212"/>
                <a:gd name="T11" fmla="*/ 52 h 144"/>
                <a:gd name="T12" fmla="*/ 205 w 212"/>
                <a:gd name="T13" fmla="*/ 65 h 144"/>
                <a:gd name="T14" fmla="*/ 207 w 212"/>
                <a:gd name="T15" fmla="*/ 76 h 144"/>
                <a:gd name="T16" fmla="*/ 208 w 212"/>
                <a:gd name="T17" fmla="*/ 81 h 144"/>
                <a:gd name="T18" fmla="*/ 212 w 212"/>
                <a:gd name="T19" fmla="*/ 105 h 144"/>
                <a:gd name="T20" fmla="*/ 210 w 212"/>
                <a:gd name="T21" fmla="*/ 120 h 144"/>
                <a:gd name="T22" fmla="*/ 208 w 212"/>
                <a:gd name="T23" fmla="*/ 124 h 144"/>
                <a:gd name="T24" fmla="*/ 203 w 212"/>
                <a:gd name="T25" fmla="*/ 128 h 144"/>
                <a:gd name="T26" fmla="*/ 183 w 212"/>
                <a:gd name="T27" fmla="*/ 98 h 144"/>
                <a:gd name="T28" fmla="*/ 179 w 212"/>
                <a:gd name="T29" fmla="*/ 94 h 144"/>
                <a:gd name="T30" fmla="*/ 172 w 212"/>
                <a:gd name="T31" fmla="*/ 87 h 144"/>
                <a:gd name="T32" fmla="*/ 159 w 212"/>
                <a:gd name="T33" fmla="*/ 80 h 144"/>
                <a:gd name="T34" fmla="*/ 142 w 212"/>
                <a:gd name="T35" fmla="*/ 70 h 144"/>
                <a:gd name="T36" fmla="*/ 122 w 212"/>
                <a:gd name="T37" fmla="*/ 65 h 144"/>
                <a:gd name="T38" fmla="*/ 100 w 212"/>
                <a:gd name="T39" fmla="*/ 67 h 144"/>
                <a:gd name="T40" fmla="*/ 98 w 212"/>
                <a:gd name="T41" fmla="*/ 67 h 144"/>
                <a:gd name="T42" fmla="*/ 90 w 212"/>
                <a:gd name="T43" fmla="*/ 70 h 144"/>
                <a:gd name="T44" fmla="*/ 83 w 212"/>
                <a:gd name="T45" fmla="*/ 76 h 144"/>
                <a:gd name="T46" fmla="*/ 75 w 212"/>
                <a:gd name="T47" fmla="*/ 85 h 144"/>
                <a:gd name="T48" fmla="*/ 70 w 212"/>
                <a:gd name="T49" fmla="*/ 96 h 144"/>
                <a:gd name="T50" fmla="*/ 68 w 212"/>
                <a:gd name="T51" fmla="*/ 111 h 144"/>
                <a:gd name="T52" fmla="*/ 74 w 212"/>
                <a:gd name="T53" fmla="*/ 128 h 144"/>
                <a:gd name="T54" fmla="*/ 85 w 212"/>
                <a:gd name="T55" fmla="*/ 142 h 144"/>
                <a:gd name="T56" fmla="*/ 92 w 212"/>
                <a:gd name="T57" fmla="*/ 142 h 144"/>
                <a:gd name="T58" fmla="*/ 87 w 212"/>
                <a:gd name="T59" fmla="*/ 144 h 144"/>
                <a:gd name="T60" fmla="*/ 83 w 212"/>
                <a:gd name="T61" fmla="*/ 144 h 144"/>
                <a:gd name="T62" fmla="*/ 81 w 212"/>
                <a:gd name="T63" fmla="*/ 144 h 144"/>
                <a:gd name="T64" fmla="*/ 53 w 212"/>
                <a:gd name="T65" fmla="*/ 133 h 144"/>
                <a:gd name="T66" fmla="*/ 33 w 212"/>
                <a:gd name="T67" fmla="*/ 118 h 144"/>
                <a:gd name="T68" fmla="*/ 20 w 212"/>
                <a:gd name="T69" fmla="*/ 104 h 144"/>
                <a:gd name="T70" fmla="*/ 11 w 212"/>
                <a:gd name="T71" fmla="*/ 89 h 144"/>
                <a:gd name="T72" fmla="*/ 7 w 212"/>
                <a:gd name="T73" fmla="*/ 76 h 144"/>
                <a:gd name="T74" fmla="*/ 5 w 212"/>
                <a:gd name="T75" fmla="*/ 67 h 144"/>
                <a:gd name="T76" fmla="*/ 5 w 212"/>
                <a:gd name="T77" fmla="*/ 63 h 144"/>
                <a:gd name="T78" fmla="*/ 0 w 212"/>
                <a:gd name="T79" fmla="*/ 39 h 144"/>
                <a:gd name="T80" fmla="*/ 16 w 212"/>
                <a:gd name="T81" fmla="*/ 7 h 144"/>
                <a:gd name="T82" fmla="*/ 16 w 212"/>
                <a:gd name="T83" fmla="*/ 0 h 144"/>
                <a:gd name="T84" fmla="*/ 33 w 212"/>
                <a:gd name="T8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" h="144">
                  <a:moveTo>
                    <a:pt x="33" y="0"/>
                  </a:moveTo>
                  <a:lnTo>
                    <a:pt x="55" y="4"/>
                  </a:lnTo>
                  <a:lnTo>
                    <a:pt x="77" y="11"/>
                  </a:lnTo>
                  <a:lnTo>
                    <a:pt x="100" y="24"/>
                  </a:lnTo>
                  <a:lnTo>
                    <a:pt x="196" y="37"/>
                  </a:lnTo>
                  <a:lnTo>
                    <a:pt x="199" y="52"/>
                  </a:lnTo>
                  <a:lnTo>
                    <a:pt x="205" y="65"/>
                  </a:lnTo>
                  <a:lnTo>
                    <a:pt x="207" y="76"/>
                  </a:lnTo>
                  <a:lnTo>
                    <a:pt x="208" y="81"/>
                  </a:lnTo>
                  <a:lnTo>
                    <a:pt x="212" y="105"/>
                  </a:lnTo>
                  <a:lnTo>
                    <a:pt x="210" y="120"/>
                  </a:lnTo>
                  <a:lnTo>
                    <a:pt x="208" y="124"/>
                  </a:lnTo>
                  <a:lnTo>
                    <a:pt x="203" y="128"/>
                  </a:lnTo>
                  <a:lnTo>
                    <a:pt x="183" y="98"/>
                  </a:lnTo>
                  <a:lnTo>
                    <a:pt x="179" y="94"/>
                  </a:lnTo>
                  <a:lnTo>
                    <a:pt x="172" y="87"/>
                  </a:lnTo>
                  <a:lnTo>
                    <a:pt x="159" y="80"/>
                  </a:lnTo>
                  <a:lnTo>
                    <a:pt x="142" y="70"/>
                  </a:lnTo>
                  <a:lnTo>
                    <a:pt x="122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90" y="70"/>
                  </a:lnTo>
                  <a:lnTo>
                    <a:pt x="83" y="76"/>
                  </a:lnTo>
                  <a:lnTo>
                    <a:pt x="75" y="85"/>
                  </a:lnTo>
                  <a:lnTo>
                    <a:pt x="70" y="96"/>
                  </a:lnTo>
                  <a:lnTo>
                    <a:pt x="68" y="111"/>
                  </a:lnTo>
                  <a:lnTo>
                    <a:pt x="74" y="128"/>
                  </a:lnTo>
                  <a:lnTo>
                    <a:pt x="85" y="142"/>
                  </a:lnTo>
                  <a:lnTo>
                    <a:pt x="92" y="142"/>
                  </a:lnTo>
                  <a:lnTo>
                    <a:pt x="87" y="144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53" y="133"/>
                  </a:lnTo>
                  <a:lnTo>
                    <a:pt x="33" y="118"/>
                  </a:lnTo>
                  <a:lnTo>
                    <a:pt x="20" y="104"/>
                  </a:lnTo>
                  <a:lnTo>
                    <a:pt x="11" y="89"/>
                  </a:lnTo>
                  <a:lnTo>
                    <a:pt x="7" y="76"/>
                  </a:lnTo>
                  <a:lnTo>
                    <a:pt x="5" y="67"/>
                  </a:lnTo>
                  <a:lnTo>
                    <a:pt x="5" y="63"/>
                  </a:lnTo>
                  <a:lnTo>
                    <a:pt x="0" y="39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70"/>
            <p:cNvSpPr>
              <a:spLocks/>
            </p:cNvSpPr>
            <p:nvPr/>
          </p:nvSpPr>
          <p:spPr bwMode="auto">
            <a:xfrm>
              <a:off x="5377182" y="3325813"/>
              <a:ext cx="101600" cy="69850"/>
            </a:xfrm>
            <a:custGeom>
              <a:avLst/>
              <a:gdLst>
                <a:gd name="T0" fmla="*/ 22 w 64"/>
                <a:gd name="T1" fmla="*/ 0 h 44"/>
                <a:gd name="T2" fmla="*/ 22 w 64"/>
                <a:gd name="T3" fmla="*/ 0 h 44"/>
                <a:gd name="T4" fmla="*/ 24 w 64"/>
                <a:gd name="T5" fmla="*/ 2 h 44"/>
                <a:gd name="T6" fmla="*/ 25 w 64"/>
                <a:gd name="T7" fmla="*/ 5 h 44"/>
                <a:gd name="T8" fmla="*/ 27 w 64"/>
                <a:gd name="T9" fmla="*/ 9 h 44"/>
                <a:gd name="T10" fmla="*/ 31 w 64"/>
                <a:gd name="T11" fmla="*/ 13 h 44"/>
                <a:gd name="T12" fmla="*/ 33 w 64"/>
                <a:gd name="T13" fmla="*/ 15 h 44"/>
                <a:gd name="T14" fmla="*/ 33 w 64"/>
                <a:gd name="T15" fmla="*/ 15 h 44"/>
                <a:gd name="T16" fmla="*/ 35 w 64"/>
                <a:gd name="T17" fmla="*/ 16 h 44"/>
                <a:gd name="T18" fmla="*/ 38 w 64"/>
                <a:gd name="T19" fmla="*/ 16 h 44"/>
                <a:gd name="T20" fmla="*/ 42 w 64"/>
                <a:gd name="T21" fmla="*/ 18 h 44"/>
                <a:gd name="T22" fmla="*/ 48 w 64"/>
                <a:gd name="T23" fmla="*/ 18 h 44"/>
                <a:gd name="T24" fmla="*/ 51 w 64"/>
                <a:gd name="T25" fmla="*/ 20 h 44"/>
                <a:gd name="T26" fmla="*/ 53 w 64"/>
                <a:gd name="T27" fmla="*/ 20 h 44"/>
                <a:gd name="T28" fmla="*/ 55 w 64"/>
                <a:gd name="T29" fmla="*/ 20 h 44"/>
                <a:gd name="T30" fmla="*/ 59 w 64"/>
                <a:gd name="T31" fmla="*/ 20 h 44"/>
                <a:gd name="T32" fmla="*/ 64 w 64"/>
                <a:gd name="T33" fmla="*/ 26 h 44"/>
                <a:gd name="T34" fmla="*/ 59 w 64"/>
                <a:gd name="T35" fmla="*/ 31 h 44"/>
                <a:gd name="T36" fmla="*/ 38 w 64"/>
                <a:gd name="T37" fmla="*/ 42 h 44"/>
                <a:gd name="T38" fmla="*/ 22 w 64"/>
                <a:gd name="T39" fmla="*/ 44 h 44"/>
                <a:gd name="T40" fmla="*/ 11 w 64"/>
                <a:gd name="T41" fmla="*/ 42 h 44"/>
                <a:gd name="T42" fmla="*/ 7 w 64"/>
                <a:gd name="T43" fmla="*/ 40 h 44"/>
                <a:gd name="T44" fmla="*/ 1 w 64"/>
                <a:gd name="T45" fmla="*/ 33 h 44"/>
                <a:gd name="T46" fmla="*/ 0 w 64"/>
                <a:gd name="T47" fmla="*/ 11 h 44"/>
                <a:gd name="T48" fmla="*/ 9 w 64"/>
                <a:gd name="T49" fmla="*/ 2 h 44"/>
                <a:gd name="T50" fmla="*/ 22 w 64"/>
                <a:gd name="T5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4">
                  <a:moveTo>
                    <a:pt x="22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5" y="5"/>
                  </a:lnTo>
                  <a:lnTo>
                    <a:pt x="27" y="9"/>
                  </a:lnTo>
                  <a:lnTo>
                    <a:pt x="31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6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5" y="20"/>
                  </a:lnTo>
                  <a:lnTo>
                    <a:pt x="59" y="20"/>
                  </a:lnTo>
                  <a:lnTo>
                    <a:pt x="64" y="26"/>
                  </a:lnTo>
                  <a:lnTo>
                    <a:pt x="59" y="31"/>
                  </a:lnTo>
                  <a:lnTo>
                    <a:pt x="38" y="42"/>
                  </a:lnTo>
                  <a:lnTo>
                    <a:pt x="22" y="44"/>
                  </a:lnTo>
                  <a:lnTo>
                    <a:pt x="11" y="42"/>
                  </a:lnTo>
                  <a:lnTo>
                    <a:pt x="7" y="40"/>
                  </a:lnTo>
                  <a:lnTo>
                    <a:pt x="1" y="33"/>
                  </a:lnTo>
                  <a:lnTo>
                    <a:pt x="0" y="11"/>
                  </a:lnTo>
                  <a:lnTo>
                    <a:pt x="9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71"/>
            <p:cNvSpPr>
              <a:spLocks/>
            </p:cNvSpPr>
            <p:nvPr/>
          </p:nvSpPr>
          <p:spPr bwMode="auto">
            <a:xfrm>
              <a:off x="5402582" y="3290888"/>
              <a:ext cx="242888" cy="69850"/>
            </a:xfrm>
            <a:custGeom>
              <a:avLst/>
              <a:gdLst>
                <a:gd name="T0" fmla="*/ 0 w 153"/>
                <a:gd name="T1" fmla="*/ 0 h 44"/>
                <a:gd name="T2" fmla="*/ 153 w 153"/>
                <a:gd name="T3" fmla="*/ 5 h 44"/>
                <a:gd name="T4" fmla="*/ 146 w 153"/>
                <a:gd name="T5" fmla="*/ 42 h 44"/>
                <a:gd name="T6" fmla="*/ 44 w 153"/>
                <a:gd name="T7" fmla="*/ 44 h 44"/>
                <a:gd name="T8" fmla="*/ 43 w 153"/>
                <a:gd name="T9" fmla="*/ 42 h 44"/>
                <a:gd name="T10" fmla="*/ 39 w 153"/>
                <a:gd name="T11" fmla="*/ 42 h 44"/>
                <a:gd name="T12" fmla="*/ 37 w 153"/>
                <a:gd name="T13" fmla="*/ 42 h 44"/>
                <a:gd name="T14" fmla="*/ 35 w 153"/>
                <a:gd name="T15" fmla="*/ 42 h 44"/>
                <a:gd name="T16" fmla="*/ 32 w 153"/>
                <a:gd name="T17" fmla="*/ 40 h 44"/>
                <a:gd name="T18" fmla="*/ 26 w 153"/>
                <a:gd name="T19" fmla="*/ 40 h 44"/>
                <a:gd name="T20" fmla="*/ 22 w 153"/>
                <a:gd name="T21" fmla="*/ 38 h 44"/>
                <a:gd name="T22" fmla="*/ 19 w 153"/>
                <a:gd name="T23" fmla="*/ 38 h 44"/>
                <a:gd name="T24" fmla="*/ 17 w 153"/>
                <a:gd name="T25" fmla="*/ 37 h 44"/>
                <a:gd name="T26" fmla="*/ 17 w 153"/>
                <a:gd name="T27" fmla="*/ 37 h 44"/>
                <a:gd name="T28" fmla="*/ 15 w 153"/>
                <a:gd name="T29" fmla="*/ 35 h 44"/>
                <a:gd name="T30" fmla="*/ 11 w 153"/>
                <a:gd name="T31" fmla="*/ 31 h 44"/>
                <a:gd name="T32" fmla="*/ 9 w 153"/>
                <a:gd name="T33" fmla="*/ 27 h 44"/>
                <a:gd name="T34" fmla="*/ 8 w 153"/>
                <a:gd name="T35" fmla="*/ 24 h 44"/>
                <a:gd name="T36" fmla="*/ 6 w 153"/>
                <a:gd name="T37" fmla="*/ 22 h 44"/>
                <a:gd name="T38" fmla="*/ 6 w 153"/>
                <a:gd name="T39" fmla="*/ 22 h 44"/>
                <a:gd name="T40" fmla="*/ 0 w 153"/>
                <a:gd name="T41" fmla="*/ 22 h 44"/>
                <a:gd name="T42" fmla="*/ 0 w 153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44">
                  <a:moveTo>
                    <a:pt x="0" y="0"/>
                  </a:moveTo>
                  <a:lnTo>
                    <a:pt x="153" y="5"/>
                  </a:lnTo>
                  <a:lnTo>
                    <a:pt x="146" y="42"/>
                  </a:lnTo>
                  <a:lnTo>
                    <a:pt x="44" y="44"/>
                  </a:lnTo>
                  <a:lnTo>
                    <a:pt x="43" y="42"/>
                  </a:lnTo>
                  <a:lnTo>
                    <a:pt x="39" y="42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2" y="40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5"/>
                  </a:lnTo>
                  <a:lnTo>
                    <a:pt x="11" y="31"/>
                  </a:lnTo>
                  <a:lnTo>
                    <a:pt x="9" y="27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72"/>
            <p:cNvSpPr>
              <a:spLocks/>
            </p:cNvSpPr>
            <p:nvPr/>
          </p:nvSpPr>
          <p:spPr bwMode="auto">
            <a:xfrm>
              <a:off x="5505769" y="2882900"/>
              <a:ext cx="138113" cy="249238"/>
            </a:xfrm>
            <a:custGeom>
              <a:avLst/>
              <a:gdLst>
                <a:gd name="T0" fmla="*/ 13 w 87"/>
                <a:gd name="T1" fmla="*/ 0 h 157"/>
                <a:gd name="T2" fmla="*/ 55 w 87"/>
                <a:gd name="T3" fmla="*/ 9 h 157"/>
                <a:gd name="T4" fmla="*/ 59 w 87"/>
                <a:gd name="T5" fmla="*/ 16 h 157"/>
                <a:gd name="T6" fmla="*/ 64 w 87"/>
                <a:gd name="T7" fmla="*/ 31 h 157"/>
                <a:gd name="T8" fmla="*/ 66 w 87"/>
                <a:gd name="T9" fmla="*/ 27 h 157"/>
                <a:gd name="T10" fmla="*/ 72 w 87"/>
                <a:gd name="T11" fmla="*/ 33 h 157"/>
                <a:gd name="T12" fmla="*/ 79 w 87"/>
                <a:gd name="T13" fmla="*/ 33 h 157"/>
                <a:gd name="T14" fmla="*/ 87 w 87"/>
                <a:gd name="T15" fmla="*/ 31 h 157"/>
                <a:gd name="T16" fmla="*/ 83 w 87"/>
                <a:gd name="T17" fmla="*/ 48 h 157"/>
                <a:gd name="T18" fmla="*/ 81 w 87"/>
                <a:gd name="T19" fmla="*/ 61 h 157"/>
                <a:gd name="T20" fmla="*/ 79 w 87"/>
                <a:gd name="T21" fmla="*/ 66 h 157"/>
                <a:gd name="T22" fmla="*/ 68 w 87"/>
                <a:gd name="T23" fmla="*/ 92 h 157"/>
                <a:gd name="T24" fmla="*/ 66 w 87"/>
                <a:gd name="T25" fmla="*/ 103 h 157"/>
                <a:gd name="T26" fmla="*/ 55 w 87"/>
                <a:gd name="T27" fmla="*/ 122 h 157"/>
                <a:gd name="T28" fmla="*/ 40 w 87"/>
                <a:gd name="T29" fmla="*/ 157 h 157"/>
                <a:gd name="T30" fmla="*/ 35 w 87"/>
                <a:gd name="T31" fmla="*/ 133 h 157"/>
                <a:gd name="T32" fmla="*/ 24 w 87"/>
                <a:gd name="T33" fmla="*/ 109 h 157"/>
                <a:gd name="T34" fmla="*/ 11 w 87"/>
                <a:gd name="T35" fmla="*/ 87 h 157"/>
                <a:gd name="T36" fmla="*/ 2 w 87"/>
                <a:gd name="T37" fmla="*/ 55 h 157"/>
                <a:gd name="T38" fmla="*/ 0 w 87"/>
                <a:gd name="T39" fmla="*/ 50 h 157"/>
                <a:gd name="T40" fmla="*/ 0 w 87"/>
                <a:gd name="T41" fmla="*/ 18 h 157"/>
                <a:gd name="T42" fmla="*/ 5 w 87"/>
                <a:gd name="T43" fmla="*/ 3 h 157"/>
                <a:gd name="T44" fmla="*/ 13 w 87"/>
                <a:gd name="T4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57">
                  <a:moveTo>
                    <a:pt x="13" y="0"/>
                  </a:moveTo>
                  <a:lnTo>
                    <a:pt x="55" y="9"/>
                  </a:lnTo>
                  <a:lnTo>
                    <a:pt x="59" y="16"/>
                  </a:lnTo>
                  <a:lnTo>
                    <a:pt x="64" y="31"/>
                  </a:lnTo>
                  <a:lnTo>
                    <a:pt x="66" y="27"/>
                  </a:lnTo>
                  <a:lnTo>
                    <a:pt x="72" y="33"/>
                  </a:lnTo>
                  <a:lnTo>
                    <a:pt x="79" y="33"/>
                  </a:lnTo>
                  <a:lnTo>
                    <a:pt x="87" y="31"/>
                  </a:lnTo>
                  <a:lnTo>
                    <a:pt x="83" y="48"/>
                  </a:lnTo>
                  <a:lnTo>
                    <a:pt x="81" y="61"/>
                  </a:lnTo>
                  <a:lnTo>
                    <a:pt x="79" y="66"/>
                  </a:lnTo>
                  <a:lnTo>
                    <a:pt x="68" y="92"/>
                  </a:lnTo>
                  <a:lnTo>
                    <a:pt x="66" y="103"/>
                  </a:lnTo>
                  <a:lnTo>
                    <a:pt x="55" y="122"/>
                  </a:lnTo>
                  <a:lnTo>
                    <a:pt x="40" y="157"/>
                  </a:lnTo>
                  <a:lnTo>
                    <a:pt x="35" y="133"/>
                  </a:lnTo>
                  <a:lnTo>
                    <a:pt x="24" y="109"/>
                  </a:lnTo>
                  <a:lnTo>
                    <a:pt x="11" y="87"/>
                  </a:lnTo>
                  <a:lnTo>
                    <a:pt x="2" y="55"/>
                  </a:lnTo>
                  <a:lnTo>
                    <a:pt x="0" y="50"/>
                  </a:lnTo>
                  <a:lnTo>
                    <a:pt x="0" y="18"/>
                  </a:lnTo>
                  <a:lnTo>
                    <a:pt x="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73"/>
            <p:cNvSpPr>
              <a:spLocks/>
            </p:cNvSpPr>
            <p:nvPr/>
          </p:nvSpPr>
          <p:spPr bwMode="auto">
            <a:xfrm>
              <a:off x="5496244" y="2814638"/>
              <a:ext cx="152400" cy="147638"/>
            </a:xfrm>
            <a:custGeom>
              <a:avLst/>
              <a:gdLst>
                <a:gd name="T0" fmla="*/ 37 w 96"/>
                <a:gd name="T1" fmla="*/ 0 h 93"/>
                <a:gd name="T2" fmla="*/ 56 w 96"/>
                <a:gd name="T3" fmla="*/ 2 h 93"/>
                <a:gd name="T4" fmla="*/ 70 w 96"/>
                <a:gd name="T5" fmla="*/ 8 h 93"/>
                <a:gd name="T6" fmla="*/ 82 w 96"/>
                <a:gd name="T7" fmla="*/ 17 h 93"/>
                <a:gd name="T8" fmla="*/ 89 w 96"/>
                <a:gd name="T9" fmla="*/ 26 h 93"/>
                <a:gd name="T10" fmla="*/ 94 w 96"/>
                <a:gd name="T11" fmla="*/ 33 h 93"/>
                <a:gd name="T12" fmla="*/ 94 w 96"/>
                <a:gd name="T13" fmla="*/ 37 h 93"/>
                <a:gd name="T14" fmla="*/ 96 w 96"/>
                <a:gd name="T15" fmla="*/ 45 h 93"/>
                <a:gd name="T16" fmla="*/ 94 w 96"/>
                <a:gd name="T17" fmla="*/ 59 h 93"/>
                <a:gd name="T18" fmla="*/ 93 w 96"/>
                <a:gd name="T19" fmla="*/ 74 h 93"/>
                <a:gd name="T20" fmla="*/ 85 w 96"/>
                <a:gd name="T21" fmla="*/ 76 h 93"/>
                <a:gd name="T22" fmla="*/ 78 w 96"/>
                <a:gd name="T23" fmla="*/ 76 h 93"/>
                <a:gd name="T24" fmla="*/ 72 w 96"/>
                <a:gd name="T25" fmla="*/ 70 h 93"/>
                <a:gd name="T26" fmla="*/ 70 w 96"/>
                <a:gd name="T27" fmla="*/ 74 h 93"/>
                <a:gd name="T28" fmla="*/ 65 w 96"/>
                <a:gd name="T29" fmla="*/ 59 h 93"/>
                <a:gd name="T30" fmla="*/ 61 w 96"/>
                <a:gd name="T31" fmla="*/ 52 h 93"/>
                <a:gd name="T32" fmla="*/ 19 w 96"/>
                <a:gd name="T33" fmla="*/ 43 h 93"/>
                <a:gd name="T34" fmla="*/ 11 w 96"/>
                <a:gd name="T35" fmla="*/ 46 h 93"/>
                <a:gd name="T36" fmla="*/ 6 w 96"/>
                <a:gd name="T37" fmla="*/ 61 h 93"/>
                <a:gd name="T38" fmla="*/ 6 w 96"/>
                <a:gd name="T39" fmla="*/ 93 h 93"/>
                <a:gd name="T40" fmla="*/ 0 w 96"/>
                <a:gd name="T41" fmla="*/ 69 h 93"/>
                <a:gd name="T42" fmla="*/ 0 w 96"/>
                <a:gd name="T43" fmla="*/ 50 h 93"/>
                <a:gd name="T44" fmla="*/ 4 w 96"/>
                <a:gd name="T45" fmla="*/ 35 h 93"/>
                <a:gd name="T46" fmla="*/ 8 w 96"/>
                <a:gd name="T47" fmla="*/ 26 h 93"/>
                <a:gd name="T48" fmla="*/ 10 w 96"/>
                <a:gd name="T49" fmla="*/ 22 h 93"/>
                <a:gd name="T50" fmla="*/ 13 w 96"/>
                <a:gd name="T51" fmla="*/ 19 h 93"/>
                <a:gd name="T52" fmla="*/ 17 w 96"/>
                <a:gd name="T53" fmla="*/ 13 h 93"/>
                <a:gd name="T54" fmla="*/ 21 w 96"/>
                <a:gd name="T55" fmla="*/ 9 h 93"/>
                <a:gd name="T56" fmla="*/ 26 w 96"/>
                <a:gd name="T57" fmla="*/ 8 h 93"/>
                <a:gd name="T58" fmla="*/ 30 w 96"/>
                <a:gd name="T59" fmla="*/ 4 h 93"/>
                <a:gd name="T60" fmla="*/ 34 w 96"/>
                <a:gd name="T61" fmla="*/ 2 h 93"/>
                <a:gd name="T62" fmla="*/ 37 w 96"/>
                <a:gd name="T63" fmla="*/ 0 h 93"/>
                <a:gd name="T64" fmla="*/ 37 w 96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3">
                  <a:moveTo>
                    <a:pt x="37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82" y="17"/>
                  </a:lnTo>
                  <a:lnTo>
                    <a:pt x="89" y="26"/>
                  </a:lnTo>
                  <a:lnTo>
                    <a:pt x="94" y="33"/>
                  </a:lnTo>
                  <a:lnTo>
                    <a:pt x="94" y="37"/>
                  </a:lnTo>
                  <a:lnTo>
                    <a:pt x="96" y="45"/>
                  </a:lnTo>
                  <a:lnTo>
                    <a:pt x="94" y="59"/>
                  </a:lnTo>
                  <a:lnTo>
                    <a:pt x="93" y="74"/>
                  </a:lnTo>
                  <a:lnTo>
                    <a:pt x="85" y="76"/>
                  </a:lnTo>
                  <a:lnTo>
                    <a:pt x="78" y="76"/>
                  </a:lnTo>
                  <a:lnTo>
                    <a:pt x="72" y="70"/>
                  </a:lnTo>
                  <a:lnTo>
                    <a:pt x="70" y="74"/>
                  </a:lnTo>
                  <a:lnTo>
                    <a:pt x="65" y="59"/>
                  </a:lnTo>
                  <a:lnTo>
                    <a:pt x="61" y="52"/>
                  </a:lnTo>
                  <a:lnTo>
                    <a:pt x="19" y="43"/>
                  </a:lnTo>
                  <a:lnTo>
                    <a:pt x="11" y="46"/>
                  </a:lnTo>
                  <a:lnTo>
                    <a:pt x="6" y="61"/>
                  </a:lnTo>
                  <a:lnTo>
                    <a:pt x="6" y="93"/>
                  </a:lnTo>
                  <a:lnTo>
                    <a:pt x="0" y="69"/>
                  </a:lnTo>
                  <a:lnTo>
                    <a:pt x="0" y="50"/>
                  </a:lnTo>
                  <a:lnTo>
                    <a:pt x="4" y="35"/>
                  </a:lnTo>
                  <a:lnTo>
                    <a:pt x="8" y="26"/>
                  </a:lnTo>
                  <a:lnTo>
                    <a:pt x="10" y="22"/>
                  </a:lnTo>
                  <a:lnTo>
                    <a:pt x="13" y="19"/>
                  </a:lnTo>
                  <a:lnTo>
                    <a:pt x="17" y="13"/>
                  </a:lnTo>
                  <a:lnTo>
                    <a:pt x="21" y="9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74"/>
            <p:cNvSpPr>
              <a:spLocks/>
            </p:cNvSpPr>
            <p:nvPr/>
          </p:nvSpPr>
          <p:spPr bwMode="auto">
            <a:xfrm>
              <a:off x="5610544" y="2914650"/>
              <a:ext cx="92075" cy="138113"/>
            </a:xfrm>
            <a:custGeom>
              <a:avLst/>
              <a:gdLst>
                <a:gd name="T0" fmla="*/ 11 w 58"/>
                <a:gd name="T1" fmla="*/ 0 h 87"/>
                <a:gd name="T2" fmla="*/ 34 w 58"/>
                <a:gd name="T3" fmla="*/ 6 h 87"/>
                <a:gd name="T4" fmla="*/ 54 w 58"/>
                <a:gd name="T5" fmla="*/ 20 h 87"/>
                <a:gd name="T6" fmla="*/ 56 w 58"/>
                <a:gd name="T7" fmla="*/ 39 h 87"/>
                <a:gd name="T8" fmla="*/ 58 w 58"/>
                <a:gd name="T9" fmla="*/ 81 h 87"/>
                <a:gd name="T10" fmla="*/ 39 w 58"/>
                <a:gd name="T11" fmla="*/ 87 h 87"/>
                <a:gd name="T12" fmla="*/ 28 w 58"/>
                <a:gd name="T13" fmla="*/ 59 h 87"/>
                <a:gd name="T14" fmla="*/ 19 w 58"/>
                <a:gd name="T15" fmla="*/ 39 h 87"/>
                <a:gd name="T16" fmla="*/ 11 w 58"/>
                <a:gd name="T17" fmla="*/ 33 h 87"/>
                <a:gd name="T18" fmla="*/ 10 w 58"/>
                <a:gd name="T19" fmla="*/ 28 h 87"/>
                <a:gd name="T20" fmla="*/ 21 w 58"/>
                <a:gd name="T21" fmla="*/ 24 h 87"/>
                <a:gd name="T22" fmla="*/ 24 w 58"/>
                <a:gd name="T23" fmla="*/ 35 h 87"/>
                <a:gd name="T24" fmla="*/ 30 w 58"/>
                <a:gd name="T25" fmla="*/ 30 h 87"/>
                <a:gd name="T26" fmla="*/ 24 w 58"/>
                <a:gd name="T27" fmla="*/ 24 h 87"/>
                <a:gd name="T28" fmla="*/ 8 w 58"/>
                <a:gd name="T29" fmla="*/ 22 h 87"/>
                <a:gd name="T30" fmla="*/ 0 w 58"/>
                <a:gd name="T31" fmla="*/ 20 h 87"/>
                <a:gd name="T32" fmla="*/ 0 w 58"/>
                <a:gd name="T33" fmla="*/ 17 h 87"/>
                <a:gd name="T34" fmla="*/ 21 w 58"/>
                <a:gd name="T35" fmla="*/ 11 h 87"/>
                <a:gd name="T36" fmla="*/ 10 w 58"/>
                <a:gd name="T37" fmla="*/ 7 h 87"/>
                <a:gd name="T38" fmla="*/ 11 w 58"/>
                <a:gd name="T3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87">
                  <a:moveTo>
                    <a:pt x="11" y="0"/>
                  </a:moveTo>
                  <a:lnTo>
                    <a:pt x="34" y="6"/>
                  </a:lnTo>
                  <a:lnTo>
                    <a:pt x="54" y="20"/>
                  </a:lnTo>
                  <a:lnTo>
                    <a:pt x="56" y="39"/>
                  </a:lnTo>
                  <a:lnTo>
                    <a:pt x="58" y="81"/>
                  </a:lnTo>
                  <a:lnTo>
                    <a:pt x="39" y="87"/>
                  </a:lnTo>
                  <a:lnTo>
                    <a:pt x="28" y="59"/>
                  </a:lnTo>
                  <a:lnTo>
                    <a:pt x="19" y="39"/>
                  </a:lnTo>
                  <a:lnTo>
                    <a:pt x="11" y="33"/>
                  </a:lnTo>
                  <a:lnTo>
                    <a:pt x="10" y="28"/>
                  </a:lnTo>
                  <a:lnTo>
                    <a:pt x="21" y="24"/>
                  </a:lnTo>
                  <a:lnTo>
                    <a:pt x="24" y="35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8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1" y="11"/>
                  </a:lnTo>
                  <a:lnTo>
                    <a:pt x="10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75"/>
            <p:cNvSpPr>
              <a:spLocks/>
            </p:cNvSpPr>
            <p:nvPr/>
          </p:nvSpPr>
          <p:spPr bwMode="auto">
            <a:xfrm>
              <a:off x="5461319" y="3498850"/>
              <a:ext cx="542925" cy="574675"/>
            </a:xfrm>
            <a:custGeom>
              <a:avLst/>
              <a:gdLst>
                <a:gd name="T0" fmla="*/ 54 w 342"/>
                <a:gd name="T1" fmla="*/ 0 h 362"/>
                <a:gd name="T2" fmla="*/ 74 w 342"/>
                <a:gd name="T3" fmla="*/ 5 h 362"/>
                <a:gd name="T4" fmla="*/ 91 w 342"/>
                <a:gd name="T5" fmla="*/ 15 h 362"/>
                <a:gd name="T6" fmla="*/ 104 w 342"/>
                <a:gd name="T7" fmla="*/ 22 h 362"/>
                <a:gd name="T8" fmla="*/ 111 w 342"/>
                <a:gd name="T9" fmla="*/ 29 h 362"/>
                <a:gd name="T10" fmla="*/ 115 w 342"/>
                <a:gd name="T11" fmla="*/ 33 h 362"/>
                <a:gd name="T12" fmla="*/ 142 w 342"/>
                <a:gd name="T13" fmla="*/ 72 h 362"/>
                <a:gd name="T14" fmla="*/ 157 w 342"/>
                <a:gd name="T15" fmla="*/ 88 h 362"/>
                <a:gd name="T16" fmla="*/ 170 w 342"/>
                <a:gd name="T17" fmla="*/ 107 h 362"/>
                <a:gd name="T18" fmla="*/ 181 w 342"/>
                <a:gd name="T19" fmla="*/ 125 h 362"/>
                <a:gd name="T20" fmla="*/ 189 w 342"/>
                <a:gd name="T21" fmla="*/ 140 h 362"/>
                <a:gd name="T22" fmla="*/ 194 w 342"/>
                <a:gd name="T23" fmla="*/ 149 h 362"/>
                <a:gd name="T24" fmla="*/ 194 w 342"/>
                <a:gd name="T25" fmla="*/ 153 h 362"/>
                <a:gd name="T26" fmla="*/ 200 w 342"/>
                <a:gd name="T27" fmla="*/ 170 h 362"/>
                <a:gd name="T28" fmla="*/ 209 w 342"/>
                <a:gd name="T29" fmla="*/ 190 h 362"/>
                <a:gd name="T30" fmla="*/ 220 w 342"/>
                <a:gd name="T31" fmla="*/ 209 h 362"/>
                <a:gd name="T32" fmla="*/ 229 w 342"/>
                <a:gd name="T33" fmla="*/ 227 h 362"/>
                <a:gd name="T34" fmla="*/ 238 w 342"/>
                <a:gd name="T35" fmla="*/ 242 h 362"/>
                <a:gd name="T36" fmla="*/ 246 w 342"/>
                <a:gd name="T37" fmla="*/ 251 h 362"/>
                <a:gd name="T38" fmla="*/ 248 w 342"/>
                <a:gd name="T39" fmla="*/ 255 h 362"/>
                <a:gd name="T40" fmla="*/ 266 w 342"/>
                <a:gd name="T41" fmla="*/ 268 h 362"/>
                <a:gd name="T42" fmla="*/ 307 w 342"/>
                <a:gd name="T43" fmla="*/ 294 h 362"/>
                <a:gd name="T44" fmla="*/ 334 w 342"/>
                <a:gd name="T45" fmla="*/ 314 h 362"/>
                <a:gd name="T46" fmla="*/ 338 w 342"/>
                <a:gd name="T47" fmla="*/ 319 h 362"/>
                <a:gd name="T48" fmla="*/ 340 w 342"/>
                <a:gd name="T49" fmla="*/ 325 h 362"/>
                <a:gd name="T50" fmla="*/ 342 w 342"/>
                <a:gd name="T51" fmla="*/ 331 h 362"/>
                <a:gd name="T52" fmla="*/ 342 w 342"/>
                <a:gd name="T53" fmla="*/ 334 h 362"/>
                <a:gd name="T54" fmla="*/ 342 w 342"/>
                <a:gd name="T55" fmla="*/ 336 h 362"/>
                <a:gd name="T56" fmla="*/ 320 w 342"/>
                <a:gd name="T57" fmla="*/ 362 h 362"/>
                <a:gd name="T58" fmla="*/ 312 w 342"/>
                <a:gd name="T59" fmla="*/ 358 h 362"/>
                <a:gd name="T60" fmla="*/ 301 w 342"/>
                <a:gd name="T61" fmla="*/ 353 h 362"/>
                <a:gd name="T62" fmla="*/ 288 w 342"/>
                <a:gd name="T63" fmla="*/ 343 h 362"/>
                <a:gd name="T64" fmla="*/ 277 w 342"/>
                <a:gd name="T65" fmla="*/ 336 h 362"/>
                <a:gd name="T66" fmla="*/ 268 w 342"/>
                <a:gd name="T67" fmla="*/ 329 h 362"/>
                <a:gd name="T68" fmla="*/ 264 w 342"/>
                <a:gd name="T69" fmla="*/ 327 h 362"/>
                <a:gd name="T70" fmla="*/ 240 w 342"/>
                <a:gd name="T71" fmla="*/ 305 h 362"/>
                <a:gd name="T72" fmla="*/ 224 w 342"/>
                <a:gd name="T73" fmla="*/ 282 h 362"/>
                <a:gd name="T74" fmla="*/ 140 w 342"/>
                <a:gd name="T75" fmla="*/ 194 h 362"/>
                <a:gd name="T76" fmla="*/ 128 w 342"/>
                <a:gd name="T77" fmla="*/ 185 h 362"/>
                <a:gd name="T78" fmla="*/ 116 w 342"/>
                <a:gd name="T79" fmla="*/ 172 h 362"/>
                <a:gd name="T80" fmla="*/ 104 w 342"/>
                <a:gd name="T81" fmla="*/ 155 h 362"/>
                <a:gd name="T82" fmla="*/ 92 w 342"/>
                <a:gd name="T83" fmla="*/ 138 h 362"/>
                <a:gd name="T84" fmla="*/ 83 w 342"/>
                <a:gd name="T85" fmla="*/ 120 h 362"/>
                <a:gd name="T86" fmla="*/ 76 w 342"/>
                <a:gd name="T87" fmla="*/ 107 h 362"/>
                <a:gd name="T88" fmla="*/ 70 w 342"/>
                <a:gd name="T89" fmla="*/ 96 h 362"/>
                <a:gd name="T90" fmla="*/ 68 w 342"/>
                <a:gd name="T91" fmla="*/ 92 h 362"/>
                <a:gd name="T92" fmla="*/ 39 w 342"/>
                <a:gd name="T93" fmla="*/ 81 h 362"/>
                <a:gd name="T94" fmla="*/ 17 w 342"/>
                <a:gd name="T95" fmla="*/ 77 h 362"/>
                <a:gd name="T96" fmla="*/ 6 w 342"/>
                <a:gd name="T97" fmla="*/ 63 h 362"/>
                <a:gd name="T98" fmla="*/ 0 w 342"/>
                <a:gd name="T99" fmla="*/ 46 h 362"/>
                <a:gd name="T100" fmla="*/ 2 w 342"/>
                <a:gd name="T101" fmla="*/ 31 h 362"/>
                <a:gd name="T102" fmla="*/ 7 w 342"/>
                <a:gd name="T103" fmla="*/ 20 h 362"/>
                <a:gd name="T104" fmla="*/ 15 w 342"/>
                <a:gd name="T105" fmla="*/ 11 h 362"/>
                <a:gd name="T106" fmla="*/ 22 w 342"/>
                <a:gd name="T107" fmla="*/ 5 h 362"/>
                <a:gd name="T108" fmla="*/ 30 w 342"/>
                <a:gd name="T109" fmla="*/ 2 h 362"/>
                <a:gd name="T110" fmla="*/ 32 w 342"/>
                <a:gd name="T111" fmla="*/ 2 h 362"/>
                <a:gd name="T112" fmla="*/ 54 w 342"/>
                <a:gd name="T1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2" h="362">
                  <a:moveTo>
                    <a:pt x="54" y="0"/>
                  </a:moveTo>
                  <a:lnTo>
                    <a:pt x="74" y="5"/>
                  </a:lnTo>
                  <a:lnTo>
                    <a:pt x="91" y="15"/>
                  </a:lnTo>
                  <a:lnTo>
                    <a:pt x="104" y="22"/>
                  </a:lnTo>
                  <a:lnTo>
                    <a:pt x="111" y="29"/>
                  </a:lnTo>
                  <a:lnTo>
                    <a:pt x="115" y="33"/>
                  </a:lnTo>
                  <a:lnTo>
                    <a:pt x="142" y="72"/>
                  </a:lnTo>
                  <a:lnTo>
                    <a:pt x="157" y="88"/>
                  </a:lnTo>
                  <a:lnTo>
                    <a:pt x="170" y="107"/>
                  </a:lnTo>
                  <a:lnTo>
                    <a:pt x="181" y="125"/>
                  </a:lnTo>
                  <a:lnTo>
                    <a:pt x="189" y="140"/>
                  </a:lnTo>
                  <a:lnTo>
                    <a:pt x="194" y="149"/>
                  </a:lnTo>
                  <a:lnTo>
                    <a:pt x="194" y="153"/>
                  </a:lnTo>
                  <a:lnTo>
                    <a:pt x="200" y="170"/>
                  </a:lnTo>
                  <a:lnTo>
                    <a:pt x="209" y="190"/>
                  </a:lnTo>
                  <a:lnTo>
                    <a:pt x="220" y="209"/>
                  </a:lnTo>
                  <a:lnTo>
                    <a:pt x="229" y="227"/>
                  </a:lnTo>
                  <a:lnTo>
                    <a:pt x="238" y="242"/>
                  </a:lnTo>
                  <a:lnTo>
                    <a:pt x="246" y="251"/>
                  </a:lnTo>
                  <a:lnTo>
                    <a:pt x="248" y="255"/>
                  </a:lnTo>
                  <a:lnTo>
                    <a:pt x="266" y="268"/>
                  </a:lnTo>
                  <a:lnTo>
                    <a:pt x="307" y="294"/>
                  </a:lnTo>
                  <a:lnTo>
                    <a:pt x="334" y="314"/>
                  </a:lnTo>
                  <a:lnTo>
                    <a:pt x="338" y="319"/>
                  </a:lnTo>
                  <a:lnTo>
                    <a:pt x="340" y="325"/>
                  </a:lnTo>
                  <a:lnTo>
                    <a:pt x="342" y="331"/>
                  </a:lnTo>
                  <a:lnTo>
                    <a:pt x="342" y="334"/>
                  </a:lnTo>
                  <a:lnTo>
                    <a:pt x="342" y="336"/>
                  </a:lnTo>
                  <a:lnTo>
                    <a:pt x="320" y="362"/>
                  </a:lnTo>
                  <a:lnTo>
                    <a:pt x="312" y="358"/>
                  </a:lnTo>
                  <a:lnTo>
                    <a:pt x="301" y="353"/>
                  </a:lnTo>
                  <a:lnTo>
                    <a:pt x="288" y="343"/>
                  </a:lnTo>
                  <a:lnTo>
                    <a:pt x="277" y="336"/>
                  </a:lnTo>
                  <a:lnTo>
                    <a:pt x="268" y="329"/>
                  </a:lnTo>
                  <a:lnTo>
                    <a:pt x="264" y="327"/>
                  </a:lnTo>
                  <a:lnTo>
                    <a:pt x="240" y="305"/>
                  </a:lnTo>
                  <a:lnTo>
                    <a:pt x="224" y="282"/>
                  </a:lnTo>
                  <a:lnTo>
                    <a:pt x="140" y="194"/>
                  </a:lnTo>
                  <a:lnTo>
                    <a:pt x="128" y="185"/>
                  </a:lnTo>
                  <a:lnTo>
                    <a:pt x="116" y="172"/>
                  </a:lnTo>
                  <a:lnTo>
                    <a:pt x="104" y="155"/>
                  </a:lnTo>
                  <a:lnTo>
                    <a:pt x="92" y="138"/>
                  </a:lnTo>
                  <a:lnTo>
                    <a:pt x="83" y="120"/>
                  </a:lnTo>
                  <a:lnTo>
                    <a:pt x="76" y="107"/>
                  </a:lnTo>
                  <a:lnTo>
                    <a:pt x="70" y="96"/>
                  </a:lnTo>
                  <a:lnTo>
                    <a:pt x="68" y="92"/>
                  </a:lnTo>
                  <a:lnTo>
                    <a:pt x="39" y="81"/>
                  </a:lnTo>
                  <a:lnTo>
                    <a:pt x="17" y="77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" y="31"/>
                  </a:lnTo>
                  <a:lnTo>
                    <a:pt x="7" y="20"/>
                  </a:lnTo>
                  <a:lnTo>
                    <a:pt x="15" y="11"/>
                  </a:lnTo>
                  <a:lnTo>
                    <a:pt x="22" y="5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76"/>
            <p:cNvSpPr>
              <a:spLocks/>
            </p:cNvSpPr>
            <p:nvPr/>
          </p:nvSpPr>
          <p:spPr bwMode="auto">
            <a:xfrm>
              <a:off x="5875657" y="4000500"/>
              <a:ext cx="177800" cy="104775"/>
            </a:xfrm>
            <a:custGeom>
              <a:avLst/>
              <a:gdLst>
                <a:gd name="T0" fmla="*/ 75 w 112"/>
                <a:gd name="T1" fmla="*/ 0 h 66"/>
                <a:gd name="T2" fmla="*/ 96 w 112"/>
                <a:gd name="T3" fmla="*/ 16 h 66"/>
                <a:gd name="T4" fmla="*/ 107 w 112"/>
                <a:gd name="T5" fmla="*/ 33 h 66"/>
                <a:gd name="T6" fmla="*/ 112 w 112"/>
                <a:gd name="T7" fmla="*/ 44 h 66"/>
                <a:gd name="T8" fmla="*/ 112 w 112"/>
                <a:gd name="T9" fmla="*/ 50 h 66"/>
                <a:gd name="T10" fmla="*/ 105 w 112"/>
                <a:gd name="T11" fmla="*/ 61 h 66"/>
                <a:gd name="T12" fmla="*/ 94 w 112"/>
                <a:gd name="T13" fmla="*/ 66 h 66"/>
                <a:gd name="T14" fmla="*/ 81 w 112"/>
                <a:gd name="T15" fmla="*/ 66 h 66"/>
                <a:gd name="T16" fmla="*/ 68 w 112"/>
                <a:gd name="T17" fmla="*/ 64 h 66"/>
                <a:gd name="T18" fmla="*/ 57 w 112"/>
                <a:gd name="T19" fmla="*/ 61 h 66"/>
                <a:gd name="T20" fmla="*/ 49 w 112"/>
                <a:gd name="T21" fmla="*/ 57 h 66"/>
                <a:gd name="T22" fmla="*/ 46 w 112"/>
                <a:gd name="T23" fmla="*/ 55 h 66"/>
                <a:gd name="T24" fmla="*/ 37 w 112"/>
                <a:gd name="T25" fmla="*/ 48 h 66"/>
                <a:gd name="T26" fmla="*/ 25 w 112"/>
                <a:gd name="T27" fmla="*/ 35 h 66"/>
                <a:gd name="T28" fmla="*/ 12 w 112"/>
                <a:gd name="T29" fmla="*/ 22 h 66"/>
                <a:gd name="T30" fmla="*/ 0 w 112"/>
                <a:gd name="T31" fmla="*/ 7 h 66"/>
                <a:gd name="T32" fmla="*/ 3 w 112"/>
                <a:gd name="T33" fmla="*/ 11 h 66"/>
                <a:gd name="T34" fmla="*/ 7 w 112"/>
                <a:gd name="T35" fmla="*/ 13 h 66"/>
                <a:gd name="T36" fmla="*/ 16 w 112"/>
                <a:gd name="T37" fmla="*/ 20 h 66"/>
                <a:gd name="T38" fmla="*/ 27 w 112"/>
                <a:gd name="T39" fmla="*/ 27 h 66"/>
                <a:gd name="T40" fmla="*/ 40 w 112"/>
                <a:gd name="T41" fmla="*/ 37 h 66"/>
                <a:gd name="T42" fmla="*/ 51 w 112"/>
                <a:gd name="T43" fmla="*/ 42 h 66"/>
                <a:gd name="T44" fmla="*/ 59 w 112"/>
                <a:gd name="T45" fmla="*/ 46 h 66"/>
                <a:gd name="T46" fmla="*/ 81 w 112"/>
                <a:gd name="T47" fmla="*/ 20 h 66"/>
                <a:gd name="T48" fmla="*/ 81 w 112"/>
                <a:gd name="T49" fmla="*/ 18 h 66"/>
                <a:gd name="T50" fmla="*/ 81 w 112"/>
                <a:gd name="T51" fmla="*/ 15 h 66"/>
                <a:gd name="T52" fmla="*/ 79 w 112"/>
                <a:gd name="T53" fmla="*/ 11 h 66"/>
                <a:gd name="T54" fmla="*/ 79 w 112"/>
                <a:gd name="T55" fmla="*/ 5 h 66"/>
                <a:gd name="T56" fmla="*/ 75 w 112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66">
                  <a:moveTo>
                    <a:pt x="75" y="0"/>
                  </a:moveTo>
                  <a:lnTo>
                    <a:pt x="96" y="16"/>
                  </a:lnTo>
                  <a:lnTo>
                    <a:pt x="107" y="33"/>
                  </a:lnTo>
                  <a:lnTo>
                    <a:pt x="112" y="44"/>
                  </a:lnTo>
                  <a:lnTo>
                    <a:pt x="112" y="50"/>
                  </a:lnTo>
                  <a:lnTo>
                    <a:pt x="105" y="61"/>
                  </a:lnTo>
                  <a:lnTo>
                    <a:pt x="94" y="66"/>
                  </a:lnTo>
                  <a:lnTo>
                    <a:pt x="81" y="66"/>
                  </a:lnTo>
                  <a:lnTo>
                    <a:pt x="68" y="64"/>
                  </a:lnTo>
                  <a:lnTo>
                    <a:pt x="57" y="61"/>
                  </a:lnTo>
                  <a:lnTo>
                    <a:pt x="49" y="57"/>
                  </a:lnTo>
                  <a:lnTo>
                    <a:pt x="46" y="55"/>
                  </a:lnTo>
                  <a:lnTo>
                    <a:pt x="37" y="48"/>
                  </a:lnTo>
                  <a:lnTo>
                    <a:pt x="25" y="35"/>
                  </a:lnTo>
                  <a:lnTo>
                    <a:pt x="12" y="22"/>
                  </a:lnTo>
                  <a:lnTo>
                    <a:pt x="0" y="7"/>
                  </a:lnTo>
                  <a:lnTo>
                    <a:pt x="3" y="11"/>
                  </a:lnTo>
                  <a:lnTo>
                    <a:pt x="7" y="13"/>
                  </a:lnTo>
                  <a:lnTo>
                    <a:pt x="16" y="20"/>
                  </a:lnTo>
                  <a:lnTo>
                    <a:pt x="27" y="27"/>
                  </a:lnTo>
                  <a:lnTo>
                    <a:pt x="40" y="37"/>
                  </a:lnTo>
                  <a:lnTo>
                    <a:pt x="51" y="42"/>
                  </a:lnTo>
                  <a:lnTo>
                    <a:pt x="59" y="46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5"/>
                  </a:lnTo>
                  <a:lnTo>
                    <a:pt x="79" y="11"/>
                  </a:lnTo>
                  <a:lnTo>
                    <a:pt x="7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77"/>
            <p:cNvSpPr>
              <a:spLocks/>
            </p:cNvSpPr>
            <p:nvPr/>
          </p:nvSpPr>
          <p:spPr bwMode="auto">
            <a:xfrm>
              <a:off x="5499419" y="3636963"/>
              <a:ext cx="158750" cy="606425"/>
            </a:xfrm>
            <a:custGeom>
              <a:avLst/>
              <a:gdLst>
                <a:gd name="T0" fmla="*/ 33 w 100"/>
                <a:gd name="T1" fmla="*/ 0 h 382"/>
                <a:gd name="T2" fmla="*/ 44 w 100"/>
                <a:gd name="T3" fmla="*/ 5 h 382"/>
                <a:gd name="T4" fmla="*/ 46 w 100"/>
                <a:gd name="T5" fmla="*/ 11 h 382"/>
                <a:gd name="T6" fmla="*/ 54 w 100"/>
                <a:gd name="T7" fmla="*/ 22 h 382"/>
                <a:gd name="T8" fmla="*/ 63 w 100"/>
                <a:gd name="T9" fmla="*/ 38 h 382"/>
                <a:gd name="T10" fmla="*/ 74 w 100"/>
                <a:gd name="T11" fmla="*/ 57 h 382"/>
                <a:gd name="T12" fmla="*/ 87 w 100"/>
                <a:gd name="T13" fmla="*/ 77 h 382"/>
                <a:gd name="T14" fmla="*/ 100 w 100"/>
                <a:gd name="T15" fmla="*/ 94 h 382"/>
                <a:gd name="T16" fmla="*/ 98 w 100"/>
                <a:gd name="T17" fmla="*/ 112 h 382"/>
                <a:gd name="T18" fmla="*/ 96 w 100"/>
                <a:gd name="T19" fmla="*/ 131 h 382"/>
                <a:gd name="T20" fmla="*/ 92 w 100"/>
                <a:gd name="T21" fmla="*/ 147 h 382"/>
                <a:gd name="T22" fmla="*/ 91 w 100"/>
                <a:gd name="T23" fmla="*/ 159 h 382"/>
                <a:gd name="T24" fmla="*/ 89 w 100"/>
                <a:gd name="T25" fmla="*/ 162 h 382"/>
                <a:gd name="T26" fmla="*/ 52 w 100"/>
                <a:gd name="T27" fmla="*/ 279 h 382"/>
                <a:gd name="T28" fmla="*/ 50 w 100"/>
                <a:gd name="T29" fmla="*/ 295 h 382"/>
                <a:gd name="T30" fmla="*/ 52 w 100"/>
                <a:gd name="T31" fmla="*/ 314 h 382"/>
                <a:gd name="T32" fmla="*/ 57 w 100"/>
                <a:gd name="T33" fmla="*/ 330 h 382"/>
                <a:gd name="T34" fmla="*/ 65 w 100"/>
                <a:gd name="T35" fmla="*/ 347 h 382"/>
                <a:gd name="T36" fmla="*/ 70 w 100"/>
                <a:gd name="T37" fmla="*/ 358 h 382"/>
                <a:gd name="T38" fmla="*/ 74 w 100"/>
                <a:gd name="T39" fmla="*/ 362 h 382"/>
                <a:gd name="T40" fmla="*/ 74 w 100"/>
                <a:gd name="T41" fmla="*/ 364 h 382"/>
                <a:gd name="T42" fmla="*/ 70 w 100"/>
                <a:gd name="T43" fmla="*/ 373 h 382"/>
                <a:gd name="T44" fmla="*/ 63 w 100"/>
                <a:gd name="T45" fmla="*/ 380 h 382"/>
                <a:gd name="T46" fmla="*/ 54 w 100"/>
                <a:gd name="T47" fmla="*/ 382 h 382"/>
                <a:gd name="T48" fmla="*/ 44 w 100"/>
                <a:gd name="T49" fmla="*/ 382 h 382"/>
                <a:gd name="T50" fmla="*/ 37 w 100"/>
                <a:gd name="T51" fmla="*/ 382 h 382"/>
                <a:gd name="T52" fmla="*/ 35 w 100"/>
                <a:gd name="T53" fmla="*/ 380 h 382"/>
                <a:gd name="T54" fmla="*/ 30 w 100"/>
                <a:gd name="T55" fmla="*/ 373 h 382"/>
                <a:gd name="T56" fmla="*/ 22 w 100"/>
                <a:gd name="T57" fmla="*/ 360 h 382"/>
                <a:gd name="T58" fmla="*/ 17 w 100"/>
                <a:gd name="T59" fmla="*/ 345 h 382"/>
                <a:gd name="T60" fmla="*/ 11 w 100"/>
                <a:gd name="T61" fmla="*/ 332 h 382"/>
                <a:gd name="T62" fmla="*/ 8 w 100"/>
                <a:gd name="T63" fmla="*/ 321 h 382"/>
                <a:gd name="T64" fmla="*/ 6 w 100"/>
                <a:gd name="T65" fmla="*/ 316 h 382"/>
                <a:gd name="T66" fmla="*/ 0 w 100"/>
                <a:gd name="T67" fmla="*/ 292 h 382"/>
                <a:gd name="T68" fmla="*/ 2 w 100"/>
                <a:gd name="T69" fmla="*/ 286 h 382"/>
                <a:gd name="T70" fmla="*/ 4 w 100"/>
                <a:gd name="T71" fmla="*/ 284 h 382"/>
                <a:gd name="T72" fmla="*/ 6 w 100"/>
                <a:gd name="T73" fmla="*/ 280 h 382"/>
                <a:gd name="T74" fmla="*/ 6 w 100"/>
                <a:gd name="T75" fmla="*/ 280 h 382"/>
                <a:gd name="T76" fmla="*/ 13 w 100"/>
                <a:gd name="T77" fmla="*/ 256 h 382"/>
                <a:gd name="T78" fmla="*/ 13 w 100"/>
                <a:gd name="T79" fmla="*/ 247 h 382"/>
                <a:gd name="T80" fmla="*/ 15 w 100"/>
                <a:gd name="T81" fmla="*/ 229 h 382"/>
                <a:gd name="T82" fmla="*/ 15 w 100"/>
                <a:gd name="T83" fmla="*/ 207 h 382"/>
                <a:gd name="T84" fmla="*/ 15 w 100"/>
                <a:gd name="T85" fmla="*/ 184 h 382"/>
                <a:gd name="T86" fmla="*/ 15 w 100"/>
                <a:gd name="T87" fmla="*/ 162 h 382"/>
                <a:gd name="T88" fmla="*/ 15 w 100"/>
                <a:gd name="T89" fmla="*/ 147 h 382"/>
                <a:gd name="T90" fmla="*/ 15 w 100"/>
                <a:gd name="T91" fmla="*/ 142 h 382"/>
                <a:gd name="T92" fmla="*/ 15 w 100"/>
                <a:gd name="T93" fmla="*/ 131 h 382"/>
                <a:gd name="T94" fmla="*/ 17 w 100"/>
                <a:gd name="T95" fmla="*/ 116 h 382"/>
                <a:gd name="T96" fmla="*/ 22 w 100"/>
                <a:gd name="T97" fmla="*/ 101 h 382"/>
                <a:gd name="T98" fmla="*/ 26 w 100"/>
                <a:gd name="T99" fmla="*/ 88 h 382"/>
                <a:gd name="T100" fmla="*/ 30 w 100"/>
                <a:gd name="T101" fmla="*/ 79 h 382"/>
                <a:gd name="T102" fmla="*/ 32 w 100"/>
                <a:gd name="T103" fmla="*/ 75 h 382"/>
                <a:gd name="T104" fmla="*/ 33 w 100"/>
                <a:gd name="T105" fmla="*/ 51 h 382"/>
                <a:gd name="T106" fmla="*/ 33 w 100"/>
                <a:gd name="T10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382">
                  <a:moveTo>
                    <a:pt x="33" y="0"/>
                  </a:moveTo>
                  <a:lnTo>
                    <a:pt x="44" y="5"/>
                  </a:lnTo>
                  <a:lnTo>
                    <a:pt x="46" y="11"/>
                  </a:lnTo>
                  <a:lnTo>
                    <a:pt x="54" y="22"/>
                  </a:lnTo>
                  <a:lnTo>
                    <a:pt x="63" y="38"/>
                  </a:lnTo>
                  <a:lnTo>
                    <a:pt x="74" y="57"/>
                  </a:lnTo>
                  <a:lnTo>
                    <a:pt x="87" y="77"/>
                  </a:lnTo>
                  <a:lnTo>
                    <a:pt x="100" y="94"/>
                  </a:lnTo>
                  <a:lnTo>
                    <a:pt x="98" y="112"/>
                  </a:lnTo>
                  <a:lnTo>
                    <a:pt x="96" y="131"/>
                  </a:lnTo>
                  <a:lnTo>
                    <a:pt x="92" y="147"/>
                  </a:lnTo>
                  <a:lnTo>
                    <a:pt x="91" y="159"/>
                  </a:lnTo>
                  <a:lnTo>
                    <a:pt x="89" y="162"/>
                  </a:lnTo>
                  <a:lnTo>
                    <a:pt x="52" y="279"/>
                  </a:lnTo>
                  <a:lnTo>
                    <a:pt x="50" y="295"/>
                  </a:lnTo>
                  <a:lnTo>
                    <a:pt x="52" y="314"/>
                  </a:lnTo>
                  <a:lnTo>
                    <a:pt x="57" y="330"/>
                  </a:lnTo>
                  <a:lnTo>
                    <a:pt x="65" y="347"/>
                  </a:lnTo>
                  <a:lnTo>
                    <a:pt x="70" y="358"/>
                  </a:lnTo>
                  <a:lnTo>
                    <a:pt x="74" y="362"/>
                  </a:lnTo>
                  <a:lnTo>
                    <a:pt x="74" y="364"/>
                  </a:lnTo>
                  <a:lnTo>
                    <a:pt x="70" y="373"/>
                  </a:lnTo>
                  <a:lnTo>
                    <a:pt x="63" y="380"/>
                  </a:lnTo>
                  <a:lnTo>
                    <a:pt x="54" y="382"/>
                  </a:lnTo>
                  <a:lnTo>
                    <a:pt x="44" y="382"/>
                  </a:lnTo>
                  <a:lnTo>
                    <a:pt x="37" y="382"/>
                  </a:lnTo>
                  <a:lnTo>
                    <a:pt x="35" y="380"/>
                  </a:lnTo>
                  <a:lnTo>
                    <a:pt x="30" y="373"/>
                  </a:lnTo>
                  <a:lnTo>
                    <a:pt x="22" y="360"/>
                  </a:lnTo>
                  <a:lnTo>
                    <a:pt x="17" y="345"/>
                  </a:lnTo>
                  <a:lnTo>
                    <a:pt x="11" y="332"/>
                  </a:lnTo>
                  <a:lnTo>
                    <a:pt x="8" y="321"/>
                  </a:lnTo>
                  <a:lnTo>
                    <a:pt x="6" y="316"/>
                  </a:lnTo>
                  <a:lnTo>
                    <a:pt x="0" y="292"/>
                  </a:lnTo>
                  <a:lnTo>
                    <a:pt x="2" y="286"/>
                  </a:lnTo>
                  <a:lnTo>
                    <a:pt x="4" y="284"/>
                  </a:lnTo>
                  <a:lnTo>
                    <a:pt x="6" y="280"/>
                  </a:lnTo>
                  <a:lnTo>
                    <a:pt x="6" y="280"/>
                  </a:lnTo>
                  <a:lnTo>
                    <a:pt x="13" y="256"/>
                  </a:lnTo>
                  <a:lnTo>
                    <a:pt x="13" y="247"/>
                  </a:lnTo>
                  <a:lnTo>
                    <a:pt x="15" y="229"/>
                  </a:lnTo>
                  <a:lnTo>
                    <a:pt x="15" y="207"/>
                  </a:lnTo>
                  <a:lnTo>
                    <a:pt x="15" y="184"/>
                  </a:lnTo>
                  <a:lnTo>
                    <a:pt x="15" y="162"/>
                  </a:lnTo>
                  <a:lnTo>
                    <a:pt x="15" y="147"/>
                  </a:lnTo>
                  <a:lnTo>
                    <a:pt x="15" y="142"/>
                  </a:lnTo>
                  <a:lnTo>
                    <a:pt x="15" y="131"/>
                  </a:lnTo>
                  <a:lnTo>
                    <a:pt x="17" y="116"/>
                  </a:lnTo>
                  <a:lnTo>
                    <a:pt x="22" y="101"/>
                  </a:lnTo>
                  <a:lnTo>
                    <a:pt x="26" y="88"/>
                  </a:lnTo>
                  <a:lnTo>
                    <a:pt x="30" y="79"/>
                  </a:lnTo>
                  <a:lnTo>
                    <a:pt x="32" y="75"/>
                  </a:lnTo>
                  <a:lnTo>
                    <a:pt x="33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78"/>
            <p:cNvSpPr>
              <a:spLocks/>
            </p:cNvSpPr>
            <p:nvPr/>
          </p:nvSpPr>
          <p:spPr bwMode="auto">
            <a:xfrm>
              <a:off x="5488307" y="4100513"/>
              <a:ext cx="146050" cy="201613"/>
            </a:xfrm>
            <a:custGeom>
              <a:avLst/>
              <a:gdLst>
                <a:gd name="T0" fmla="*/ 7 w 92"/>
                <a:gd name="T1" fmla="*/ 0 h 127"/>
                <a:gd name="T2" fmla="*/ 13 w 92"/>
                <a:gd name="T3" fmla="*/ 24 h 127"/>
                <a:gd name="T4" fmla="*/ 15 w 92"/>
                <a:gd name="T5" fmla="*/ 29 h 127"/>
                <a:gd name="T6" fmla="*/ 18 w 92"/>
                <a:gd name="T7" fmla="*/ 40 h 127"/>
                <a:gd name="T8" fmla="*/ 24 w 92"/>
                <a:gd name="T9" fmla="*/ 53 h 127"/>
                <a:gd name="T10" fmla="*/ 29 w 92"/>
                <a:gd name="T11" fmla="*/ 68 h 127"/>
                <a:gd name="T12" fmla="*/ 37 w 92"/>
                <a:gd name="T13" fmla="*/ 81 h 127"/>
                <a:gd name="T14" fmla="*/ 42 w 92"/>
                <a:gd name="T15" fmla="*/ 88 h 127"/>
                <a:gd name="T16" fmla="*/ 44 w 92"/>
                <a:gd name="T17" fmla="*/ 90 h 127"/>
                <a:gd name="T18" fmla="*/ 51 w 92"/>
                <a:gd name="T19" fmla="*/ 90 h 127"/>
                <a:gd name="T20" fmla="*/ 61 w 92"/>
                <a:gd name="T21" fmla="*/ 90 h 127"/>
                <a:gd name="T22" fmla="*/ 70 w 92"/>
                <a:gd name="T23" fmla="*/ 88 h 127"/>
                <a:gd name="T24" fmla="*/ 77 w 92"/>
                <a:gd name="T25" fmla="*/ 81 h 127"/>
                <a:gd name="T26" fmla="*/ 81 w 92"/>
                <a:gd name="T27" fmla="*/ 72 h 127"/>
                <a:gd name="T28" fmla="*/ 87 w 92"/>
                <a:gd name="T29" fmla="*/ 79 h 127"/>
                <a:gd name="T30" fmla="*/ 92 w 92"/>
                <a:gd name="T31" fmla="*/ 109 h 127"/>
                <a:gd name="T32" fmla="*/ 90 w 92"/>
                <a:gd name="T33" fmla="*/ 121 h 127"/>
                <a:gd name="T34" fmla="*/ 85 w 92"/>
                <a:gd name="T35" fmla="*/ 127 h 127"/>
                <a:gd name="T36" fmla="*/ 75 w 92"/>
                <a:gd name="T37" fmla="*/ 127 h 127"/>
                <a:gd name="T38" fmla="*/ 64 w 92"/>
                <a:gd name="T39" fmla="*/ 123 h 127"/>
                <a:gd name="T40" fmla="*/ 55 w 92"/>
                <a:gd name="T41" fmla="*/ 116 h 127"/>
                <a:gd name="T42" fmla="*/ 46 w 92"/>
                <a:gd name="T43" fmla="*/ 110 h 127"/>
                <a:gd name="T44" fmla="*/ 39 w 92"/>
                <a:gd name="T45" fmla="*/ 105 h 127"/>
                <a:gd name="T46" fmla="*/ 37 w 92"/>
                <a:gd name="T47" fmla="*/ 103 h 127"/>
                <a:gd name="T48" fmla="*/ 24 w 92"/>
                <a:gd name="T49" fmla="*/ 61 h 127"/>
                <a:gd name="T50" fmla="*/ 0 w 92"/>
                <a:gd name="T51" fmla="*/ 20 h 127"/>
                <a:gd name="T52" fmla="*/ 0 w 92"/>
                <a:gd name="T53" fmla="*/ 16 h 127"/>
                <a:gd name="T54" fmla="*/ 2 w 92"/>
                <a:gd name="T55" fmla="*/ 12 h 127"/>
                <a:gd name="T56" fmla="*/ 3 w 92"/>
                <a:gd name="T57" fmla="*/ 9 h 127"/>
                <a:gd name="T58" fmla="*/ 5 w 92"/>
                <a:gd name="T59" fmla="*/ 3 h 127"/>
                <a:gd name="T60" fmla="*/ 7 w 92"/>
                <a:gd name="T6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7" y="0"/>
                  </a:moveTo>
                  <a:lnTo>
                    <a:pt x="13" y="24"/>
                  </a:lnTo>
                  <a:lnTo>
                    <a:pt x="15" y="29"/>
                  </a:lnTo>
                  <a:lnTo>
                    <a:pt x="18" y="40"/>
                  </a:lnTo>
                  <a:lnTo>
                    <a:pt x="24" y="53"/>
                  </a:lnTo>
                  <a:lnTo>
                    <a:pt x="29" y="68"/>
                  </a:lnTo>
                  <a:lnTo>
                    <a:pt x="37" y="81"/>
                  </a:lnTo>
                  <a:lnTo>
                    <a:pt x="42" y="88"/>
                  </a:lnTo>
                  <a:lnTo>
                    <a:pt x="44" y="90"/>
                  </a:lnTo>
                  <a:lnTo>
                    <a:pt x="51" y="90"/>
                  </a:lnTo>
                  <a:lnTo>
                    <a:pt x="61" y="90"/>
                  </a:lnTo>
                  <a:lnTo>
                    <a:pt x="70" y="88"/>
                  </a:lnTo>
                  <a:lnTo>
                    <a:pt x="77" y="81"/>
                  </a:lnTo>
                  <a:lnTo>
                    <a:pt x="81" y="72"/>
                  </a:lnTo>
                  <a:lnTo>
                    <a:pt x="87" y="79"/>
                  </a:lnTo>
                  <a:lnTo>
                    <a:pt x="92" y="109"/>
                  </a:lnTo>
                  <a:lnTo>
                    <a:pt x="90" y="121"/>
                  </a:lnTo>
                  <a:lnTo>
                    <a:pt x="85" y="127"/>
                  </a:lnTo>
                  <a:lnTo>
                    <a:pt x="75" y="127"/>
                  </a:lnTo>
                  <a:lnTo>
                    <a:pt x="64" y="123"/>
                  </a:lnTo>
                  <a:lnTo>
                    <a:pt x="55" y="116"/>
                  </a:lnTo>
                  <a:lnTo>
                    <a:pt x="46" y="110"/>
                  </a:lnTo>
                  <a:lnTo>
                    <a:pt x="39" y="105"/>
                  </a:lnTo>
                  <a:lnTo>
                    <a:pt x="37" y="103"/>
                  </a:lnTo>
                  <a:lnTo>
                    <a:pt x="24" y="61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3" y="9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49893" y="857535"/>
            <a:ext cx="5288244" cy="738664"/>
            <a:chOff x="592428" y="600007"/>
            <a:chExt cx="3940935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775219" y="22013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220" y="18675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49893" y="186758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2080947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75219" y="31894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5220" y="28556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49893" y="285564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75219" y="41779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5220" y="38442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49893" y="38442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75219" y="51635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75220" y="48298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49893" y="482981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3069004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405758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50606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50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9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93966" y="1298464"/>
            <a:ext cx="7024544" cy="5559536"/>
            <a:chOff x="5757821" y="3793931"/>
            <a:chExt cx="12095826" cy="9573174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460" y="11263160"/>
              <a:ext cx="609600" cy="609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5"/>
              <a:ext cx="609600" cy="609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614" y="9037825"/>
              <a:ext cx="609600" cy="609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757" y="11872760"/>
              <a:ext cx="609600" cy="609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3567" y="821486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754" y="5183632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111" y="8116191"/>
              <a:ext cx="304800" cy="3048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367" y="4365530"/>
              <a:ext cx="1219200" cy="1219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60" y="5813029"/>
              <a:ext cx="1219200" cy="1219200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332801" y="219546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32802" y="186170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65219" y="368115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65220" y="334739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91334" y="541824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91335" y="508448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4216" y="235913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4217" y="202536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155" y="531843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156" y="498467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937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70914" y="2039338"/>
            <a:ext cx="5611091" cy="3921265"/>
            <a:chOff x="7278688" y="4457700"/>
            <a:chExt cx="1233488" cy="862013"/>
          </a:xfrm>
        </p:grpSpPr>
        <p:sp>
          <p:nvSpPr>
            <p:cNvPr id="8" name="Freeform 102"/>
            <p:cNvSpPr>
              <a:spLocks/>
            </p:cNvSpPr>
            <p:nvPr/>
          </p:nvSpPr>
          <p:spPr bwMode="auto">
            <a:xfrm>
              <a:off x="7521575" y="5137150"/>
              <a:ext cx="331788" cy="182563"/>
            </a:xfrm>
            <a:custGeom>
              <a:avLst/>
              <a:gdLst>
                <a:gd name="T0" fmla="*/ 191 w 209"/>
                <a:gd name="T1" fmla="*/ 0 h 115"/>
                <a:gd name="T2" fmla="*/ 209 w 209"/>
                <a:gd name="T3" fmla="*/ 115 h 115"/>
                <a:gd name="T4" fmla="*/ 0 w 209"/>
                <a:gd name="T5" fmla="*/ 45 h 115"/>
                <a:gd name="T6" fmla="*/ 191 w 209"/>
                <a:gd name="T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15">
                  <a:moveTo>
                    <a:pt x="191" y="0"/>
                  </a:moveTo>
                  <a:lnTo>
                    <a:pt x="209" y="115"/>
                  </a:lnTo>
                  <a:lnTo>
                    <a:pt x="0" y="45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3"/>
            <p:cNvSpPr>
              <a:spLocks/>
            </p:cNvSpPr>
            <p:nvPr/>
          </p:nvSpPr>
          <p:spPr bwMode="auto">
            <a:xfrm>
              <a:off x="7494588" y="5010150"/>
              <a:ext cx="1017588" cy="198438"/>
            </a:xfrm>
            <a:custGeom>
              <a:avLst/>
              <a:gdLst>
                <a:gd name="T0" fmla="*/ 641 w 641"/>
                <a:gd name="T1" fmla="*/ 0 h 125"/>
                <a:gd name="T2" fmla="*/ 17 w 641"/>
                <a:gd name="T3" fmla="*/ 125 h 125"/>
                <a:gd name="T4" fmla="*/ 0 w 641"/>
                <a:gd name="T5" fmla="*/ 21 h 125"/>
                <a:gd name="T6" fmla="*/ 641 w 64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125">
                  <a:moveTo>
                    <a:pt x="641" y="0"/>
                  </a:moveTo>
                  <a:lnTo>
                    <a:pt x="17" y="125"/>
                  </a:lnTo>
                  <a:lnTo>
                    <a:pt x="0" y="2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4"/>
            <p:cNvSpPr>
              <a:spLocks/>
            </p:cNvSpPr>
            <p:nvPr/>
          </p:nvSpPr>
          <p:spPr bwMode="auto">
            <a:xfrm>
              <a:off x="7278688" y="4457700"/>
              <a:ext cx="1233488" cy="604838"/>
            </a:xfrm>
            <a:custGeom>
              <a:avLst/>
              <a:gdLst>
                <a:gd name="T0" fmla="*/ 0 w 777"/>
                <a:gd name="T1" fmla="*/ 0 h 381"/>
                <a:gd name="T2" fmla="*/ 777 w 777"/>
                <a:gd name="T3" fmla="*/ 71 h 381"/>
                <a:gd name="T4" fmla="*/ 777 w 777"/>
                <a:gd name="T5" fmla="*/ 348 h 381"/>
                <a:gd name="T6" fmla="*/ 0 w 777"/>
                <a:gd name="T7" fmla="*/ 381 h 381"/>
                <a:gd name="T8" fmla="*/ 0 w 777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81">
                  <a:moveTo>
                    <a:pt x="0" y="0"/>
                  </a:moveTo>
                  <a:lnTo>
                    <a:pt x="777" y="71"/>
                  </a:lnTo>
                  <a:lnTo>
                    <a:pt x="777" y="348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330094" y="215974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0095" y="182597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4768" y="182597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2039338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30094" y="314779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0095" y="281403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04768" y="281403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30094" y="41363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0095" y="38026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04768" y="380261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30094" y="51219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95" y="47882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4768" y="47882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3027395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4015971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5019036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177963" y="33447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7964" y="30109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630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374593" y="874430"/>
            <a:ext cx="5470525" cy="5470525"/>
            <a:chOff x="3374593" y="874430"/>
            <a:chExt cx="5470525" cy="5470525"/>
          </a:xfrm>
        </p:grpSpPr>
        <p:sp>
          <p:nvSpPr>
            <p:cNvPr id="8" name="Freeform 2047"/>
            <p:cNvSpPr>
              <a:spLocks/>
            </p:cNvSpPr>
            <p:nvPr/>
          </p:nvSpPr>
          <p:spPr bwMode="auto">
            <a:xfrm>
              <a:off x="3374593" y="2754030"/>
              <a:ext cx="2330450" cy="3511550"/>
            </a:xfrm>
            <a:custGeom>
              <a:avLst/>
              <a:gdLst>
                <a:gd name="T0" fmla="*/ 602 w 1468"/>
                <a:gd name="T1" fmla="*/ 4 h 2212"/>
                <a:gd name="T2" fmla="*/ 722 w 1468"/>
                <a:gd name="T3" fmla="*/ 31 h 2212"/>
                <a:gd name="T4" fmla="*/ 829 w 1468"/>
                <a:gd name="T5" fmla="*/ 83 h 2212"/>
                <a:gd name="T6" fmla="*/ 922 w 1468"/>
                <a:gd name="T7" fmla="*/ 158 h 2212"/>
                <a:gd name="T8" fmla="*/ 995 w 1468"/>
                <a:gd name="T9" fmla="*/ 250 h 2212"/>
                <a:gd name="T10" fmla="*/ 1048 w 1468"/>
                <a:gd name="T11" fmla="*/ 357 h 2212"/>
                <a:gd name="T12" fmla="*/ 1076 w 1468"/>
                <a:gd name="T13" fmla="*/ 476 h 2212"/>
                <a:gd name="T14" fmla="*/ 1083 w 1468"/>
                <a:gd name="T15" fmla="*/ 608 h 2212"/>
                <a:gd name="T16" fmla="*/ 1112 w 1468"/>
                <a:gd name="T17" fmla="*/ 741 h 2212"/>
                <a:gd name="T18" fmla="*/ 1168 w 1468"/>
                <a:gd name="T19" fmla="*/ 864 h 2212"/>
                <a:gd name="T20" fmla="*/ 1248 w 1468"/>
                <a:gd name="T21" fmla="*/ 974 h 2212"/>
                <a:gd name="T22" fmla="*/ 1350 w 1468"/>
                <a:gd name="T23" fmla="*/ 1063 h 2212"/>
                <a:gd name="T24" fmla="*/ 1468 w 1468"/>
                <a:gd name="T25" fmla="*/ 1131 h 2212"/>
                <a:gd name="T26" fmla="*/ 1354 w 1468"/>
                <a:gd name="T27" fmla="*/ 1199 h 2212"/>
                <a:gd name="T28" fmla="*/ 1256 w 1468"/>
                <a:gd name="T29" fmla="*/ 1288 h 2212"/>
                <a:gd name="T30" fmla="*/ 1177 w 1468"/>
                <a:gd name="T31" fmla="*/ 1395 h 2212"/>
                <a:gd name="T32" fmla="*/ 1122 w 1468"/>
                <a:gd name="T33" fmla="*/ 1517 h 2212"/>
                <a:gd name="T34" fmla="*/ 1093 w 1468"/>
                <a:gd name="T35" fmla="*/ 1652 h 2212"/>
                <a:gd name="T36" fmla="*/ 1093 w 1468"/>
                <a:gd name="T37" fmla="*/ 1794 h 2212"/>
                <a:gd name="T38" fmla="*/ 1123 w 1468"/>
                <a:gd name="T39" fmla="*/ 1932 h 2212"/>
                <a:gd name="T40" fmla="*/ 1181 w 1468"/>
                <a:gd name="T41" fmla="*/ 2056 h 2212"/>
                <a:gd name="T42" fmla="*/ 1264 w 1468"/>
                <a:gd name="T43" fmla="*/ 2165 h 2212"/>
                <a:gd name="T44" fmla="*/ 1206 w 1468"/>
                <a:gd name="T45" fmla="*/ 2183 h 2212"/>
                <a:gd name="T46" fmla="*/ 1003 w 1468"/>
                <a:gd name="T47" fmla="*/ 2105 h 2212"/>
                <a:gd name="T48" fmla="*/ 813 w 1468"/>
                <a:gd name="T49" fmla="*/ 2003 h 2212"/>
                <a:gd name="T50" fmla="*/ 636 w 1468"/>
                <a:gd name="T51" fmla="*/ 1877 h 2212"/>
                <a:gd name="T52" fmla="*/ 478 w 1468"/>
                <a:gd name="T53" fmla="*/ 1730 h 2212"/>
                <a:gd name="T54" fmla="*/ 339 w 1468"/>
                <a:gd name="T55" fmla="*/ 1565 h 2212"/>
                <a:gd name="T56" fmla="*/ 220 w 1468"/>
                <a:gd name="T57" fmla="*/ 1383 h 2212"/>
                <a:gd name="T58" fmla="*/ 126 w 1468"/>
                <a:gd name="T59" fmla="*/ 1186 h 2212"/>
                <a:gd name="T60" fmla="*/ 57 w 1468"/>
                <a:gd name="T61" fmla="*/ 976 h 2212"/>
                <a:gd name="T62" fmla="*/ 15 w 1468"/>
                <a:gd name="T63" fmla="*/ 762 h 2212"/>
                <a:gd name="T64" fmla="*/ 0 w 1468"/>
                <a:gd name="T65" fmla="*/ 539 h 2212"/>
                <a:gd name="T66" fmla="*/ 15 w 1468"/>
                <a:gd name="T67" fmla="*/ 416 h 2212"/>
                <a:gd name="T68" fmla="*/ 55 w 1468"/>
                <a:gd name="T69" fmla="*/ 302 h 2212"/>
                <a:gd name="T70" fmla="*/ 119 w 1468"/>
                <a:gd name="T71" fmla="*/ 201 h 2212"/>
                <a:gd name="T72" fmla="*/ 202 w 1468"/>
                <a:gd name="T73" fmla="*/ 117 h 2212"/>
                <a:gd name="T74" fmla="*/ 303 w 1468"/>
                <a:gd name="T75" fmla="*/ 55 h 2212"/>
                <a:gd name="T76" fmla="*/ 417 w 1468"/>
                <a:gd name="T77" fmla="*/ 14 h 2212"/>
                <a:gd name="T78" fmla="*/ 540 w 1468"/>
                <a:gd name="T79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8" h="2212">
                  <a:moveTo>
                    <a:pt x="540" y="0"/>
                  </a:moveTo>
                  <a:lnTo>
                    <a:pt x="602" y="4"/>
                  </a:lnTo>
                  <a:lnTo>
                    <a:pt x="664" y="14"/>
                  </a:lnTo>
                  <a:lnTo>
                    <a:pt x="722" y="31"/>
                  </a:lnTo>
                  <a:lnTo>
                    <a:pt x="777" y="55"/>
                  </a:lnTo>
                  <a:lnTo>
                    <a:pt x="829" y="83"/>
                  </a:lnTo>
                  <a:lnTo>
                    <a:pt x="877" y="117"/>
                  </a:lnTo>
                  <a:lnTo>
                    <a:pt x="922" y="158"/>
                  </a:lnTo>
                  <a:lnTo>
                    <a:pt x="961" y="201"/>
                  </a:lnTo>
                  <a:lnTo>
                    <a:pt x="995" y="250"/>
                  </a:lnTo>
                  <a:lnTo>
                    <a:pt x="1024" y="302"/>
                  </a:lnTo>
                  <a:lnTo>
                    <a:pt x="1048" y="357"/>
                  </a:lnTo>
                  <a:lnTo>
                    <a:pt x="1065" y="416"/>
                  </a:lnTo>
                  <a:lnTo>
                    <a:pt x="1076" y="476"/>
                  </a:lnTo>
                  <a:lnTo>
                    <a:pt x="1079" y="539"/>
                  </a:lnTo>
                  <a:lnTo>
                    <a:pt x="1083" y="608"/>
                  </a:lnTo>
                  <a:lnTo>
                    <a:pt x="1095" y="676"/>
                  </a:lnTo>
                  <a:lnTo>
                    <a:pt x="1112" y="741"/>
                  </a:lnTo>
                  <a:lnTo>
                    <a:pt x="1137" y="803"/>
                  </a:lnTo>
                  <a:lnTo>
                    <a:pt x="1168" y="864"/>
                  </a:lnTo>
                  <a:lnTo>
                    <a:pt x="1205" y="921"/>
                  </a:lnTo>
                  <a:lnTo>
                    <a:pt x="1248" y="974"/>
                  </a:lnTo>
                  <a:lnTo>
                    <a:pt x="1296" y="1021"/>
                  </a:lnTo>
                  <a:lnTo>
                    <a:pt x="1350" y="1063"/>
                  </a:lnTo>
                  <a:lnTo>
                    <a:pt x="1408" y="1099"/>
                  </a:lnTo>
                  <a:lnTo>
                    <a:pt x="1468" y="1131"/>
                  </a:lnTo>
                  <a:lnTo>
                    <a:pt x="1409" y="1161"/>
                  </a:lnTo>
                  <a:lnTo>
                    <a:pt x="1354" y="1199"/>
                  </a:lnTo>
                  <a:lnTo>
                    <a:pt x="1303" y="1241"/>
                  </a:lnTo>
                  <a:lnTo>
                    <a:pt x="1256" y="1288"/>
                  </a:lnTo>
                  <a:lnTo>
                    <a:pt x="1214" y="1339"/>
                  </a:lnTo>
                  <a:lnTo>
                    <a:pt x="1177" y="1395"/>
                  </a:lnTo>
                  <a:lnTo>
                    <a:pt x="1147" y="1454"/>
                  </a:lnTo>
                  <a:lnTo>
                    <a:pt x="1122" y="1517"/>
                  </a:lnTo>
                  <a:lnTo>
                    <a:pt x="1104" y="1584"/>
                  </a:lnTo>
                  <a:lnTo>
                    <a:pt x="1093" y="1652"/>
                  </a:lnTo>
                  <a:lnTo>
                    <a:pt x="1089" y="1722"/>
                  </a:lnTo>
                  <a:lnTo>
                    <a:pt x="1093" y="1794"/>
                  </a:lnTo>
                  <a:lnTo>
                    <a:pt x="1105" y="1864"/>
                  </a:lnTo>
                  <a:lnTo>
                    <a:pt x="1123" y="1932"/>
                  </a:lnTo>
                  <a:lnTo>
                    <a:pt x="1150" y="1996"/>
                  </a:lnTo>
                  <a:lnTo>
                    <a:pt x="1181" y="2056"/>
                  </a:lnTo>
                  <a:lnTo>
                    <a:pt x="1219" y="2113"/>
                  </a:lnTo>
                  <a:lnTo>
                    <a:pt x="1264" y="2165"/>
                  </a:lnTo>
                  <a:lnTo>
                    <a:pt x="1312" y="2212"/>
                  </a:lnTo>
                  <a:lnTo>
                    <a:pt x="1206" y="2183"/>
                  </a:lnTo>
                  <a:lnTo>
                    <a:pt x="1104" y="2147"/>
                  </a:lnTo>
                  <a:lnTo>
                    <a:pt x="1003" y="2105"/>
                  </a:lnTo>
                  <a:lnTo>
                    <a:pt x="907" y="2056"/>
                  </a:lnTo>
                  <a:lnTo>
                    <a:pt x="813" y="2003"/>
                  </a:lnTo>
                  <a:lnTo>
                    <a:pt x="723" y="1942"/>
                  </a:lnTo>
                  <a:lnTo>
                    <a:pt x="636" y="1877"/>
                  </a:lnTo>
                  <a:lnTo>
                    <a:pt x="555" y="1806"/>
                  </a:lnTo>
                  <a:lnTo>
                    <a:pt x="478" y="1730"/>
                  </a:lnTo>
                  <a:lnTo>
                    <a:pt x="406" y="1649"/>
                  </a:lnTo>
                  <a:lnTo>
                    <a:pt x="339" y="1565"/>
                  </a:lnTo>
                  <a:lnTo>
                    <a:pt x="276" y="1476"/>
                  </a:lnTo>
                  <a:lnTo>
                    <a:pt x="220" y="1383"/>
                  </a:lnTo>
                  <a:lnTo>
                    <a:pt x="170" y="1286"/>
                  </a:lnTo>
                  <a:lnTo>
                    <a:pt x="126" y="1186"/>
                  </a:lnTo>
                  <a:lnTo>
                    <a:pt x="88" y="1082"/>
                  </a:lnTo>
                  <a:lnTo>
                    <a:pt x="57" y="976"/>
                  </a:lnTo>
                  <a:lnTo>
                    <a:pt x="33" y="870"/>
                  </a:lnTo>
                  <a:lnTo>
                    <a:pt x="15" y="762"/>
                  </a:lnTo>
                  <a:lnTo>
                    <a:pt x="4" y="652"/>
                  </a:lnTo>
                  <a:lnTo>
                    <a:pt x="0" y="539"/>
                  </a:lnTo>
                  <a:lnTo>
                    <a:pt x="4" y="476"/>
                  </a:lnTo>
                  <a:lnTo>
                    <a:pt x="15" y="416"/>
                  </a:lnTo>
                  <a:lnTo>
                    <a:pt x="32" y="357"/>
                  </a:lnTo>
                  <a:lnTo>
                    <a:pt x="55" y="302"/>
                  </a:lnTo>
                  <a:lnTo>
                    <a:pt x="84" y="250"/>
                  </a:lnTo>
                  <a:lnTo>
                    <a:pt x="119" y="201"/>
                  </a:lnTo>
                  <a:lnTo>
                    <a:pt x="159" y="158"/>
                  </a:lnTo>
                  <a:lnTo>
                    <a:pt x="202" y="117"/>
                  </a:lnTo>
                  <a:lnTo>
                    <a:pt x="250" y="83"/>
                  </a:lnTo>
                  <a:lnTo>
                    <a:pt x="303" y="55"/>
                  </a:lnTo>
                  <a:lnTo>
                    <a:pt x="358" y="31"/>
                  </a:lnTo>
                  <a:lnTo>
                    <a:pt x="417" y="14"/>
                  </a:lnTo>
                  <a:lnTo>
                    <a:pt x="477" y="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48"/>
            <p:cNvSpPr>
              <a:spLocks/>
            </p:cNvSpPr>
            <p:nvPr/>
          </p:nvSpPr>
          <p:spPr bwMode="auto">
            <a:xfrm>
              <a:off x="6533718" y="968093"/>
              <a:ext cx="2311400" cy="3455988"/>
            </a:xfrm>
            <a:custGeom>
              <a:avLst/>
              <a:gdLst>
                <a:gd name="T0" fmla="*/ 271 w 1456"/>
                <a:gd name="T1" fmla="*/ 28 h 2177"/>
                <a:gd name="T2" fmla="*/ 445 w 1456"/>
                <a:gd name="T3" fmla="*/ 94 h 2177"/>
                <a:gd name="T4" fmla="*/ 609 w 1456"/>
                <a:gd name="T5" fmla="*/ 181 h 2177"/>
                <a:gd name="T6" fmla="*/ 788 w 1456"/>
                <a:gd name="T7" fmla="*/ 303 h 2177"/>
                <a:gd name="T8" fmla="*/ 950 w 1456"/>
                <a:gd name="T9" fmla="*/ 445 h 2177"/>
                <a:gd name="T10" fmla="*/ 1094 w 1456"/>
                <a:gd name="T11" fmla="*/ 608 h 2177"/>
                <a:gd name="T12" fmla="*/ 1216 w 1456"/>
                <a:gd name="T13" fmla="*/ 787 h 2177"/>
                <a:gd name="T14" fmla="*/ 1316 w 1456"/>
                <a:gd name="T15" fmla="*/ 982 h 2177"/>
                <a:gd name="T16" fmla="*/ 1389 w 1456"/>
                <a:gd name="T17" fmla="*/ 1190 h 2177"/>
                <a:gd name="T18" fmla="*/ 1435 w 1456"/>
                <a:gd name="T19" fmla="*/ 1394 h 2177"/>
                <a:gd name="T20" fmla="*/ 1454 w 1456"/>
                <a:gd name="T21" fmla="*/ 1606 h 2177"/>
                <a:gd name="T22" fmla="*/ 1456 w 1456"/>
                <a:gd name="T23" fmla="*/ 1648 h 2177"/>
                <a:gd name="T24" fmla="*/ 1437 w 1456"/>
                <a:gd name="T25" fmla="*/ 1779 h 2177"/>
                <a:gd name="T26" fmla="*/ 1389 w 1456"/>
                <a:gd name="T27" fmla="*/ 1898 h 2177"/>
                <a:gd name="T28" fmla="*/ 1316 w 1456"/>
                <a:gd name="T29" fmla="*/ 2000 h 2177"/>
                <a:gd name="T30" fmla="*/ 1221 w 1456"/>
                <a:gd name="T31" fmla="*/ 2083 h 2177"/>
                <a:gd name="T32" fmla="*/ 1109 w 1456"/>
                <a:gd name="T33" fmla="*/ 2142 h 2177"/>
                <a:gd name="T34" fmla="*/ 983 w 1456"/>
                <a:gd name="T35" fmla="*/ 2173 h 2177"/>
                <a:gd name="T36" fmla="*/ 854 w 1456"/>
                <a:gd name="T37" fmla="*/ 2175 h 2177"/>
                <a:gd name="T38" fmla="*/ 734 w 1456"/>
                <a:gd name="T39" fmla="*/ 2146 h 2177"/>
                <a:gd name="T40" fmla="*/ 627 w 1456"/>
                <a:gd name="T41" fmla="*/ 2093 h 2177"/>
                <a:gd name="T42" fmla="*/ 534 w 1456"/>
                <a:gd name="T43" fmla="*/ 2020 h 2177"/>
                <a:gd name="T44" fmla="*/ 461 w 1456"/>
                <a:gd name="T45" fmla="*/ 1927 h 2177"/>
                <a:gd name="T46" fmla="*/ 408 w 1456"/>
                <a:gd name="T47" fmla="*/ 1820 h 2177"/>
                <a:gd name="T48" fmla="*/ 380 w 1456"/>
                <a:gd name="T49" fmla="*/ 1701 h 2177"/>
                <a:gd name="T50" fmla="*/ 376 w 1456"/>
                <a:gd name="T51" fmla="*/ 1638 h 2177"/>
                <a:gd name="T52" fmla="*/ 357 w 1456"/>
                <a:gd name="T53" fmla="*/ 1508 h 2177"/>
                <a:gd name="T54" fmla="*/ 314 w 1456"/>
                <a:gd name="T55" fmla="*/ 1388 h 2177"/>
                <a:gd name="T56" fmla="*/ 241 w 1456"/>
                <a:gd name="T57" fmla="*/ 1270 h 2177"/>
                <a:gd name="T58" fmla="*/ 145 w 1456"/>
                <a:gd name="T59" fmla="*/ 1170 h 2177"/>
                <a:gd name="T60" fmla="*/ 31 w 1456"/>
                <a:gd name="T61" fmla="*/ 1093 h 2177"/>
                <a:gd name="T62" fmla="*/ 62 w 1456"/>
                <a:gd name="T63" fmla="*/ 1047 h 2177"/>
                <a:gd name="T64" fmla="*/ 172 w 1456"/>
                <a:gd name="T65" fmla="*/ 969 h 2177"/>
                <a:gd name="T66" fmla="*/ 263 w 1456"/>
                <a:gd name="T67" fmla="*/ 869 h 2177"/>
                <a:gd name="T68" fmla="*/ 333 w 1456"/>
                <a:gd name="T69" fmla="*/ 753 h 2177"/>
                <a:gd name="T70" fmla="*/ 377 w 1456"/>
                <a:gd name="T71" fmla="*/ 622 h 2177"/>
                <a:gd name="T72" fmla="*/ 393 w 1456"/>
                <a:gd name="T73" fmla="*/ 481 h 2177"/>
                <a:gd name="T74" fmla="*/ 377 w 1456"/>
                <a:gd name="T75" fmla="*/ 342 h 2177"/>
                <a:gd name="T76" fmla="*/ 335 w 1456"/>
                <a:gd name="T77" fmla="*/ 214 h 2177"/>
                <a:gd name="T78" fmla="*/ 268 w 1456"/>
                <a:gd name="T79" fmla="*/ 98 h 2177"/>
                <a:gd name="T80" fmla="*/ 181 w 1456"/>
                <a:gd name="T81" fmla="*/ 0 h 2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2177">
                  <a:moveTo>
                    <a:pt x="181" y="0"/>
                  </a:moveTo>
                  <a:lnTo>
                    <a:pt x="271" y="28"/>
                  </a:lnTo>
                  <a:lnTo>
                    <a:pt x="359" y="59"/>
                  </a:lnTo>
                  <a:lnTo>
                    <a:pt x="445" y="94"/>
                  </a:lnTo>
                  <a:lnTo>
                    <a:pt x="529" y="135"/>
                  </a:lnTo>
                  <a:lnTo>
                    <a:pt x="609" y="181"/>
                  </a:lnTo>
                  <a:lnTo>
                    <a:pt x="700" y="238"/>
                  </a:lnTo>
                  <a:lnTo>
                    <a:pt x="788" y="303"/>
                  </a:lnTo>
                  <a:lnTo>
                    <a:pt x="872" y="372"/>
                  </a:lnTo>
                  <a:lnTo>
                    <a:pt x="950" y="445"/>
                  </a:lnTo>
                  <a:lnTo>
                    <a:pt x="1025" y="525"/>
                  </a:lnTo>
                  <a:lnTo>
                    <a:pt x="1094" y="608"/>
                  </a:lnTo>
                  <a:lnTo>
                    <a:pt x="1159" y="695"/>
                  </a:lnTo>
                  <a:lnTo>
                    <a:pt x="1216" y="787"/>
                  </a:lnTo>
                  <a:lnTo>
                    <a:pt x="1269" y="882"/>
                  </a:lnTo>
                  <a:lnTo>
                    <a:pt x="1316" y="982"/>
                  </a:lnTo>
                  <a:lnTo>
                    <a:pt x="1356" y="1085"/>
                  </a:lnTo>
                  <a:lnTo>
                    <a:pt x="1389" y="1190"/>
                  </a:lnTo>
                  <a:lnTo>
                    <a:pt x="1415" y="1291"/>
                  </a:lnTo>
                  <a:lnTo>
                    <a:pt x="1435" y="1394"/>
                  </a:lnTo>
                  <a:lnTo>
                    <a:pt x="1448" y="1499"/>
                  </a:lnTo>
                  <a:lnTo>
                    <a:pt x="1454" y="1606"/>
                  </a:lnTo>
                  <a:lnTo>
                    <a:pt x="1456" y="1638"/>
                  </a:lnTo>
                  <a:lnTo>
                    <a:pt x="1456" y="1648"/>
                  </a:lnTo>
                  <a:lnTo>
                    <a:pt x="1451" y="1715"/>
                  </a:lnTo>
                  <a:lnTo>
                    <a:pt x="1437" y="1779"/>
                  </a:lnTo>
                  <a:lnTo>
                    <a:pt x="1416" y="1841"/>
                  </a:lnTo>
                  <a:lnTo>
                    <a:pt x="1389" y="1898"/>
                  </a:lnTo>
                  <a:lnTo>
                    <a:pt x="1355" y="1951"/>
                  </a:lnTo>
                  <a:lnTo>
                    <a:pt x="1316" y="2000"/>
                  </a:lnTo>
                  <a:lnTo>
                    <a:pt x="1271" y="2045"/>
                  </a:lnTo>
                  <a:lnTo>
                    <a:pt x="1221" y="2083"/>
                  </a:lnTo>
                  <a:lnTo>
                    <a:pt x="1166" y="2116"/>
                  </a:lnTo>
                  <a:lnTo>
                    <a:pt x="1109" y="2142"/>
                  </a:lnTo>
                  <a:lnTo>
                    <a:pt x="1047" y="2161"/>
                  </a:lnTo>
                  <a:lnTo>
                    <a:pt x="983" y="2173"/>
                  </a:lnTo>
                  <a:lnTo>
                    <a:pt x="916" y="2177"/>
                  </a:lnTo>
                  <a:lnTo>
                    <a:pt x="854" y="2175"/>
                  </a:lnTo>
                  <a:lnTo>
                    <a:pt x="792" y="2163"/>
                  </a:lnTo>
                  <a:lnTo>
                    <a:pt x="734" y="2146"/>
                  </a:lnTo>
                  <a:lnTo>
                    <a:pt x="679" y="2122"/>
                  </a:lnTo>
                  <a:lnTo>
                    <a:pt x="627" y="2093"/>
                  </a:lnTo>
                  <a:lnTo>
                    <a:pt x="579" y="2059"/>
                  </a:lnTo>
                  <a:lnTo>
                    <a:pt x="534" y="2020"/>
                  </a:lnTo>
                  <a:lnTo>
                    <a:pt x="495" y="1976"/>
                  </a:lnTo>
                  <a:lnTo>
                    <a:pt x="461" y="1927"/>
                  </a:lnTo>
                  <a:lnTo>
                    <a:pt x="432" y="1875"/>
                  </a:lnTo>
                  <a:lnTo>
                    <a:pt x="408" y="1820"/>
                  </a:lnTo>
                  <a:lnTo>
                    <a:pt x="391" y="1762"/>
                  </a:lnTo>
                  <a:lnTo>
                    <a:pt x="380" y="1701"/>
                  </a:lnTo>
                  <a:lnTo>
                    <a:pt x="377" y="1638"/>
                  </a:lnTo>
                  <a:lnTo>
                    <a:pt x="376" y="1638"/>
                  </a:lnTo>
                  <a:lnTo>
                    <a:pt x="371" y="1572"/>
                  </a:lnTo>
                  <a:lnTo>
                    <a:pt x="357" y="1508"/>
                  </a:lnTo>
                  <a:lnTo>
                    <a:pt x="339" y="1447"/>
                  </a:lnTo>
                  <a:lnTo>
                    <a:pt x="314" y="1388"/>
                  </a:lnTo>
                  <a:lnTo>
                    <a:pt x="282" y="1326"/>
                  </a:lnTo>
                  <a:lnTo>
                    <a:pt x="241" y="1270"/>
                  </a:lnTo>
                  <a:lnTo>
                    <a:pt x="196" y="1218"/>
                  </a:lnTo>
                  <a:lnTo>
                    <a:pt x="145" y="1170"/>
                  </a:lnTo>
                  <a:lnTo>
                    <a:pt x="90" y="1129"/>
                  </a:lnTo>
                  <a:lnTo>
                    <a:pt x="31" y="1093"/>
                  </a:lnTo>
                  <a:lnTo>
                    <a:pt x="0" y="1079"/>
                  </a:lnTo>
                  <a:lnTo>
                    <a:pt x="62" y="1047"/>
                  </a:lnTo>
                  <a:lnTo>
                    <a:pt x="119" y="1012"/>
                  </a:lnTo>
                  <a:lnTo>
                    <a:pt x="172" y="969"/>
                  </a:lnTo>
                  <a:lnTo>
                    <a:pt x="220" y="922"/>
                  </a:lnTo>
                  <a:lnTo>
                    <a:pt x="263" y="869"/>
                  </a:lnTo>
                  <a:lnTo>
                    <a:pt x="301" y="813"/>
                  </a:lnTo>
                  <a:lnTo>
                    <a:pt x="333" y="753"/>
                  </a:lnTo>
                  <a:lnTo>
                    <a:pt x="359" y="689"/>
                  </a:lnTo>
                  <a:lnTo>
                    <a:pt x="377" y="622"/>
                  </a:lnTo>
                  <a:lnTo>
                    <a:pt x="389" y="553"/>
                  </a:lnTo>
                  <a:lnTo>
                    <a:pt x="393" y="481"/>
                  </a:lnTo>
                  <a:lnTo>
                    <a:pt x="389" y="410"/>
                  </a:lnTo>
                  <a:lnTo>
                    <a:pt x="377" y="342"/>
                  </a:lnTo>
                  <a:lnTo>
                    <a:pt x="360" y="276"/>
                  </a:lnTo>
                  <a:lnTo>
                    <a:pt x="335" y="214"/>
                  </a:lnTo>
                  <a:lnTo>
                    <a:pt x="305" y="155"/>
                  </a:lnTo>
                  <a:lnTo>
                    <a:pt x="268" y="98"/>
                  </a:lnTo>
                  <a:lnTo>
                    <a:pt x="227" y="4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49"/>
            <p:cNvSpPr>
              <a:spLocks/>
            </p:cNvSpPr>
            <p:nvPr/>
          </p:nvSpPr>
          <p:spPr bwMode="auto">
            <a:xfrm>
              <a:off x="3465081" y="874430"/>
              <a:ext cx="3513138" cy="2316163"/>
            </a:xfrm>
            <a:custGeom>
              <a:avLst/>
              <a:gdLst>
                <a:gd name="T0" fmla="*/ 1670 w 2213"/>
                <a:gd name="T1" fmla="*/ 0 h 1459"/>
                <a:gd name="T2" fmla="*/ 1684 w 2213"/>
                <a:gd name="T3" fmla="*/ 0 h 1459"/>
                <a:gd name="T4" fmla="*/ 1754 w 2213"/>
                <a:gd name="T5" fmla="*/ 7 h 1459"/>
                <a:gd name="T6" fmla="*/ 1878 w 2213"/>
                <a:gd name="T7" fmla="*/ 41 h 1459"/>
                <a:gd name="T8" fmla="*/ 1988 w 2213"/>
                <a:gd name="T9" fmla="*/ 102 h 1459"/>
                <a:gd name="T10" fmla="*/ 2081 w 2213"/>
                <a:gd name="T11" fmla="*/ 186 h 1459"/>
                <a:gd name="T12" fmla="*/ 2152 w 2213"/>
                <a:gd name="T13" fmla="*/ 290 h 1459"/>
                <a:gd name="T14" fmla="*/ 2196 w 2213"/>
                <a:gd name="T15" fmla="*/ 409 h 1459"/>
                <a:gd name="T16" fmla="*/ 2213 w 2213"/>
                <a:gd name="T17" fmla="*/ 540 h 1459"/>
                <a:gd name="T18" fmla="*/ 2196 w 2213"/>
                <a:gd name="T19" fmla="*/ 670 h 1459"/>
                <a:gd name="T20" fmla="*/ 2152 w 2213"/>
                <a:gd name="T21" fmla="*/ 791 h 1459"/>
                <a:gd name="T22" fmla="*/ 2080 w 2213"/>
                <a:gd name="T23" fmla="*/ 894 h 1459"/>
                <a:gd name="T24" fmla="*/ 1987 w 2213"/>
                <a:gd name="T25" fmla="*/ 979 h 1459"/>
                <a:gd name="T26" fmla="*/ 1875 w 2213"/>
                <a:gd name="T27" fmla="*/ 1040 h 1459"/>
                <a:gd name="T28" fmla="*/ 1751 w 2213"/>
                <a:gd name="T29" fmla="*/ 1074 h 1459"/>
                <a:gd name="T30" fmla="*/ 1684 w 2213"/>
                <a:gd name="T31" fmla="*/ 1080 h 1459"/>
                <a:gd name="T32" fmla="*/ 1598 w 2213"/>
                <a:gd name="T33" fmla="*/ 1083 h 1459"/>
                <a:gd name="T34" fmla="*/ 1467 w 2213"/>
                <a:gd name="T35" fmla="*/ 1110 h 1459"/>
                <a:gd name="T36" fmla="*/ 1345 w 2213"/>
                <a:gd name="T37" fmla="*/ 1165 h 1459"/>
                <a:gd name="T38" fmla="*/ 1237 w 2213"/>
                <a:gd name="T39" fmla="*/ 1244 h 1459"/>
                <a:gd name="T40" fmla="*/ 1146 w 2213"/>
                <a:gd name="T41" fmla="*/ 1342 h 1459"/>
                <a:gd name="T42" fmla="*/ 1080 w 2213"/>
                <a:gd name="T43" fmla="*/ 1459 h 1459"/>
                <a:gd name="T44" fmla="*/ 1011 w 2213"/>
                <a:gd name="T45" fmla="*/ 1342 h 1459"/>
                <a:gd name="T46" fmla="*/ 922 w 2213"/>
                <a:gd name="T47" fmla="*/ 1241 h 1459"/>
                <a:gd name="T48" fmla="*/ 814 w 2213"/>
                <a:gd name="T49" fmla="*/ 1161 h 1459"/>
                <a:gd name="T50" fmla="*/ 691 w 2213"/>
                <a:gd name="T51" fmla="*/ 1105 h 1459"/>
                <a:gd name="T52" fmla="*/ 555 w 2213"/>
                <a:gd name="T53" fmla="*/ 1075 h 1459"/>
                <a:gd name="T54" fmla="*/ 412 w 2213"/>
                <a:gd name="T55" fmla="*/ 1075 h 1459"/>
                <a:gd name="T56" fmla="*/ 277 w 2213"/>
                <a:gd name="T57" fmla="*/ 1104 h 1459"/>
                <a:gd name="T58" fmla="*/ 154 w 2213"/>
                <a:gd name="T59" fmla="*/ 1160 h 1459"/>
                <a:gd name="T60" fmla="*/ 47 w 2213"/>
                <a:gd name="T61" fmla="*/ 1239 h 1459"/>
                <a:gd name="T62" fmla="*/ 26 w 2213"/>
                <a:gd name="T63" fmla="*/ 1195 h 1459"/>
                <a:gd name="T64" fmla="*/ 92 w 2213"/>
                <a:gd name="T65" fmla="*/ 1020 h 1459"/>
                <a:gd name="T66" fmla="*/ 196 w 2213"/>
                <a:gd name="T67" fmla="*/ 825 h 1459"/>
                <a:gd name="T68" fmla="*/ 323 w 2213"/>
                <a:gd name="T69" fmla="*/ 644 h 1459"/>
                <a:gd name="T70" fmla="*/ 471 w 2213"/>
                <a:gd name="T71" fmla="*/ 482 h 1459"/>
                <a:gd name="T72" fmla="*/ 638 w 2213"/>
                <a:gd name="T73" fmla="*/ 339 h 1459"/>
                <a:gd name="T74" fmla="*/ 824 w 2213"/>
                <a:gd name="T75" fmla="*/ 220 h 1459"/>
                <a:gd name="T76" fmla="*/ 1025 w 2213"/>
                <a:gd name="T77" fmla="*/ 123 h 1459"/>
                <a:gd name="T78" fmla="*/ 1239 w 2213"/>
                <a:gd name="T79" fmla="*/ 54 h 1459"/>
                <a:gd name="T80" fmla="*/ 1449 w 2213"/>
                <a:gd name="T81" fmla="*/ 15 h 1459"/>
                <a:gd name="T82" fmla="*/ 1666 w 2213"/>
                <a:gd name="T83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13" h="1459">
                  <a:moveTo>
                    <a:pt x="1666" y="0"/>
                  </a:moveTo>
                  <a:lnTo>
                    <a:pt x="1670" y="0"/>
                  </a:lnTo>
                  <a:lnTo>
                    <a:pt x="1674" y="0"/>
                  </a:lnTo>
                  <a:lnTo>
                    <a:pt x="1684" y="0"/>
                  </a:lnTo>
                  <a:lnTo>
                    <a:pt x="1687" y="0"/>
                  </a:lnTo>
                  <a:lnTo>
                    <a:pt x="1754" y="7"/>
                  </a:lnTo>
                  <a:lnTo>
                    <a:pt x="1817" y="20"/>
                  </a:lnTo>
                  <a:lnTo>
                    <a:pt x="1878" y="41"/>
                  </a:lnTo>
                  <a:lnTo>
                    <a:pt x="1934" y="68"/>
                  </a:lnTo>
                  <a:lnTo>
                    <a:pt x="1988" y="102"/>
                  </a:lnTo>
                  <a:lnTo>
                    <a:pt x="2036" y="142"/>
                  </a:lnTo>
                  <a:lnTo>
                    <a:pt x="2081" y="186"/>
                  </a:lnTo>
                  <a:lnTo>
                    <a:pt x="2119" y="236"/>
                  </a:lnTo>
                  <a:lnTo>
                    <a:pt x="2152" y="290"/>
                  </a:lnTo>
                  <a:lnTo>
                    <a:pt x="2178" y="347"/>
                  </a:lnTo>
                  <a:lnTo>
                    <a:pt x="2196" y="409"/>
                  </a:lnTo>
                  <a:lnTo>
                    <a:pt x="2209" y="473"/>
                  </a:lnTo>
                  <a:lnTo>
                    <a:pt x="2213" y="540"/>
                  </a:lnTo>
                  <a:lnTo>
                    <a:pt x="2209" y="606"/>
                  </a:lnTo>
                  <a:lnTo>
                    <a:pt x="2196" y="670"/>
                  </a:lnTo>
                  <a:lnTo>
                    <a:pt x="2178" y="732"/>
                  </a:lnTo>
                  <a:lnTo>
                    <a:pt x="2152" y="791"/>
                  </a:lnTo>
                  <a:lnTo>
                    <a:pt x="2119" y="845"/>
                  </a:lnTo>
                  <a:lnTo>
                    <a:pt x="2080" y="894"/>
                  </a:lnTo>
                  <a:lnTo>
                    <a:pt x="2035" y="939"/>
                  </a:lnTo>
                  <a:lnTo>
                    <a:pt x="1987" y="979"/>
                  </a:lnTo>
                  <a:lnTo>
                    <a:pt x="1933" y="1012"/>
                  </a:lnTo>
                  <a:lnTo>
                    <a:pt x="1875" y="1040"/>
                  </a:lnTo>
                  <a:lnTo>
                    <a:pt x="1815" y="1061"/>
                  </a:lnTo>
                  <a:lnTo>
                    <a:pt x="1751" y="1074"/>
                  </a:lnTo>
                  <a:lnTo>
                    <a:pt x="1684" y="1079"/>
                  </a:lnTo>
                  <a:lnTo>
                    <a:pt x="1684" y="1080"/>
                  </a:lnTo>
                  <a:lnTo>
                    <a:pt x="1666" y="1079"/>
                  </a:lnTo>
                  <a:lnTo>
                    <a:pt x="1598" y="1083"/>
                  </a:lnTo>
                  <a:lnTo>
                    <a:pt x="1531" y="1093"/>
                  </a:lnTo>
                  <a:lnTo>
                    <a:pt x="1467" y="1110"/>
                  </a:lnTo>
                  <a:lnTo>
                    <a:pt x="1405" y="1134"/>
                  </a:lnTo>
                  <a:lnTo>
                    <a:pt x="1345" y="1165"/>
                  </a:lnTo>
                  <a:lnTo>
                    <a:pt x="1289" y="1202"/>
                  </a:lnTo>
                  <a:lnTo>
                    <a:pt x="1237" y="1244"/>
                  </a:lnTo>
                  <a:lnTo>
                    <a:pt x="1189" y="1291"/>
                  </a:lnTo>
                  <a:lnTo>
                    <a:pt x="1146" y="1342"/>
                  </a:lnTo>
                  <a:lnTo>
                    <a:pt x="1110" y="1398"/>
                  </a:lnTo>
                  <a:lnTo>
                    <a:pt x="1080" y="1459"/>
                  </a:lnTo>
                  <a:lnTo>
                    <a:pt x="1048" y="1398"/>
                  </a:lnTo>
                  <a:lnTo>
                    <a:pt x="1011" y="1342"/>
                  </a:lnTo>
                  <a:lnTo>
                    <a:pt x="970" y="1290"/>
                  </a:lnTo>
                  <a:lnTo>
                    <a:pt x="922" y="1241"/>
                  </a:lnTo>
                  <a:lnTo>
                    <a:pt x="870" y="1198"/>
                  </a:lnTo>
                  <a:lnTo>
                    <a:pt x="814" y="1161"/>
                  </a:lnTo>
                  <a:lnTo>
                    <a:pt x="754" y="1130"/>
                  </a:lnTo>
                  <a:lnTo>
                    <a:pt x="691" y="1105"/>
                  </a:lnTo>
                  <a:lnTo>
                    <a:pt x="624" y="1087"/>
                  </a:lnTo>
                  <a:lnTo>
                    <a:pt x="555" y="1075"/>
                  </a:lnTo>
                  <a:lnTo>
                    <a:pt x="483" y="1071"/>
                  </a:lnTo>
                  <a:lnTo>
                    <a:pt x="412" y="1075"/>
                  </a:lnTo>
                  <a:lnTo>
                    <a:pt x="344" y="1085"/>
                  </a:lnTo>
                  <a:lnTo>
                    <a:pt x="277" y="1104"/>
                  </a:lnTo>
                  <a:lnTo>
                    <a:pt x="214" y="1129"/>
                  </a:lnTo>
                  <a:lnTo>
                    <a:pt x="154" y="1160"/>
                  </a:lnTo>
                  <a:lnTo>
                    <a:pt x="99" y="1197"/>
                  </a:lnTo>
                  <a:lnTo>
                    <a:pt x="47" y="1239"/>
                  </a:lnTo>
                  <a:lnTo>
                    <a:pt x="0" y="1286"/>
                  </a:lnTo>
                  <a:lnTo>
                    <a:pt x="26" y="1195"/>
                  </a:lnTo>
                  <a:lnTo>
                    <a:pt x="57" y="1106"/>
                  </a:lnTo>
                  <a:lnTo>
                    <a:pt x="92" y="1020"/>
                  </a:lnTo>
                  <a:lnTo>
                    <a:pt x="141" y="921"/>
                  </a:lnTo>
                  <a:lnTo>
                    <a:pt x="196" y="825"/>
                  </a:lnTo>
                  <a:lnTo>
                    <a:pt x="256" y="732"/>
                  </a:lnTo>
                  <a:lnTo>
                    <a:pt x="323" y="644"/>
                  </a:lnTo>
                  <a:lnTo>
                    <a:pt x="395" y="561"/>
                  </a:lnTo>
                  <a:lnTo>
                    <a:pt x="471" y="482"/>
                  </a:lnTo>
                  <a:lnTo>
                    <a:pt x="553" y="409"/>
                  </a:lnTo>
                  <a:lnTo>
                    <a:pt x="638" y="339"/>
                  </a:lnTo>
                  <a:lnTo>
                    <a:pt x="730" y="276"/>
                  </a:lnTo>
                  <a:lnTo>
                    <a:pt x="824" y="220"/>
                  </a:lnTo>
                  <a:lnTo>
                    <a:pt x="922" y="169"/>
                  </a:lnTo>
                  <a:lnTo>
                    <a:pt x="1025" y="123"/>
                  </a:lnTo>
                  <a:lnTo>
                    <a:pt x="1131" y="85"/>
                  </a:lnTo>
                  <a:lnTo>
                    <a:pt x="1239" y="54"/>
                  </a:lnTo>
                  <a:lnTo>
                    <a:pt x="1343" y="30"/>
                  </a:lnTo>
                  <a:lnTo>
                    <a:pt x="1449" y="15"/>
                  </a:lnTo>
                  <a:lnTo>
                    <a:pt x="1556" y="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50"/>
            <p:cNvSpPr>
              <a:spLocks/>
            </p:cNvSpPr>
            <p:nvPr/>
          </p:nvSpPr>
          <p:spPr bwMode="auto">
            <a:xfrm>
              <a:off x="5282768" y="4008155"/>
              <a:ext cx="3487738" cy="2336800"/>
            </a:xfrm>
            <a:custGeom>
              <a:avLst/>
              <a:gdLst>
                <a:gd name="T0" fmla="*/ 1145 w 2197"/>
                <a:gd name="T1" fmla="*/ 58 h 1472"/>
                <a:gd name="T2" fmla="*/ 1224 w 2197"/>
                <a:gd name="T3" fmla="*/ 164 h 1472"/>
                <a:gd name="T4" fmla="*/ 1323 w 2197"/>
                <a:gd name="T5" fmla="*/ 252 h 1472"/>
                <a:gd name="T6" fmla="*/ 1437 w 2197"/>
                <a:gd name="T7" fmla="*/ 318 h 1472"/>
                <a:gd name="T8" fmla="*/ 1566 w 2197"/>
                <a:gd name="T9" fmla="*/ 360 h 1472"/>
                <a:gd name="T10" fmla="*/ 1704 w 2197"/>
                <a:gd name="T11" fmla="*/ 375 h 1472"/>
                <a:gd name="T12" fmla="*/ 1847 w 2197"/>
                <a:gd name="T13" fmla="*/ 359 h 1472"/>
                <a:gd name="T14" fmla="*/ 1979 w 2197"/>
                <a:gd name="T15" fmla="*/ 315 h 1472"/>
                <a:gd name="T16" fmla="*/ 2097 w 2197"/>
                <a:gd name="T17" fmla="*/ 244 h 1472"/>
                <a:gd name="T18" fmla="*/ 2197 w 2197"/>
                <a:gd name="T19" fmla="*/ 150 h 1472"/>
                <a:gd name="T20" fmla="*/ 2142 w 2197"/>
                <a:gd name="T21" fmla="*/ 337 h 1472"/>
                <a:gd name="T22" fmla="*/ 2059 w 2197"/>
                <a:gd name="T23" fmla="*/ 527 h 1472"/>
                <a:gd name="T24" fmla="*/ 1948 w 2197"/>
                <a:gd name="T25" fmla="*/ 716 h 1472"/>
                <a:gd name="T26" fmla="*/ 1813 w 2197"/>
                <a:gd name="T27" fmla="*/ 889 h 1472"/>
                <a:gd name="T28" fmla="*/ 1659 w 2197"/>
                <a:gd name="T29" fmla="*/ 1044 h 1472"/>
                <a:gd name="T30" fmla="*/ 1486 w 2197"/>
                <a:gd name="T31" fmla="*/ 1177 h 1472"/>
                <a:gd name="T32" fmla="*/ 1296 w 2197"/>
                <a:gd name="T33" fmla="*/ 1288 h 1472"/>
                <a:gd name="T34" fmla="*/ 1092 w 2197"/>
                <a:gd name="T35" fmla="*/ 1375 h 1472"/>
                <a:gd name="T36" fmla="*/ 884 w 2197"/>
                <a:gd name="T37" fmla="*/ 1434 h 1472"/>
                <a:gd name="T38" fmla="*/ 675 w 2197"/>
                <a:gd name="T39" fmla="*/ 1465 h 1472"/>
                <a:gd name="T40" fmla="*/ 539 w 2197"/>
                <a:gd name="T41" fmla="*/ 1472 h 1472"/>
                <a:gd name="T42" fmla="*/ 465 w 2197"/>
                <a:gd name="T43" fmla="*/ 1467 h 1472"/>
                <a:gd name="T44" fmla="*/ 339 w 2197"/>
                <a:gd name="T45" fmla="*/ 1434 h 1472"/>
                <a:gd name="T46" fmla="*/ 228 w 2197"/>
                <a:gd name="T47" fmla="*/ 1372 h 1472"/>
                <a:gd name="T48" fmla="*/ 134 w 2197"/>
                <a:gd name="T49" fmla="*/ 1288 h 1472"/>
                <a:gd name="T50" fmla="*/ 63 w 2197"/>
                <a:gd name="T51" fmla="*/ 1184 h 1472"/>
                <a:gd name="T52" fmla="*/ 16 w 2197"/>
                <a:gd name="T53" fmla="*/ 1063 h 1472"/>
                <a:gd name="T54" fmla="*/ 0 w 2197"/>
                <a:gd name="T55" fmla="*/ 932 h 1472"/>
                <a:gd name="T56" fmla="*/ 14 w 2197"/>
                <a:gd name="T57" fmla="*/ 808 h 1472"/>
                <a:gd name="T58" fmla="*/ 55 w 2197"/>
                <a:gd name="T59" fmla="*/ 695 h 1472"/>
                <a:gd name="T60" fmla="*/ 119 w 2197"/>
                <a:gd name="T61" fmla="*/ 595 h 1472"/>
                <a:gd name="T62" fmla="*/ 202 w 2197"/>
                <a:gd name="T63" fmla="*/ 511 h 1472"/>
                <a:gd name="T64" fmla="*/ 302 w 2197"/>
                <a:gd name="T65" fmla="*/ 448 h 1472"/>
                <a:gd name="T66" fmla="*/ 416 w 2197"/>
                <a:gd name="T67" fmla="*/ 407 h 1472"/>
                <a:gd name="T68" fmla="*/ 539 w 2197"/>
                <a:gd name="T69" fmla="*/ 393 h 1472"/>
                <a:gd name="T70" fmla="*/ 607 w 2197"/>
                <a:gd name="T71" fmla="*/ 387 h 1472"/>
                <a:gd name="T72" fmla="*/ 734 w 2197"/>
                <a:gd name="T73" fmla="*/ 356 h 1472"/>
                <a:gd name="T74" fmla="*/ 854 w 2197"/>
                <a:gd name="T75" fmla="*/ 300 h 1472"/>
                <a:gd name="T76" fmla="*/ 961 w 2197"/>
                <a:gd name="T77" fmla="*/ 219 h 1472"/>
                <a:gd name="T78" fmla="*/ 1049 w 2197"/>
                <a:gd name="T79" fmla="*/ 118 h 1472"/>
                <a:gd name="T80" fmla="*/ 1114 w 2197"/>
                <a:gd name="T81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7" h="1472">
                  <a:moveTo>
                    <a:pt x="1114" y="0"/>
                  </a:moveTo>
                  <a:lnTo>
                    <a:pt x="1145" y="58"/>
                  </a:lnTo>
                  <a:lnTo>
                    <a:pt x="1182" y="113"/>
                  </a:lnTo>
                  <a:lnTo>
                    <a:pt x="1224" y="164"/>
                  </a:lnTo>
                  <a:lnTo>
                    <a:pt x="1271" y="211"/>
                  </a:lnTo>
                  <a:lnTo>
                    <a:pt x="1323" y="252"/>
                  </a:lnTo>
                  <a:lnTo>
                    <a:pt x="1378" y="288"/>
                  </a:lnTo>
                  <a:lnTo>
                    <a:pt x="1437" y="318"/>
                  </a:lnTo>
                  <a:lnTo>
                    <a:pt x="1500" y="343"/>
                  </a:lnTo>
                  <a:lnTo>
                    <a:pt x="1566" y="360"/>
                  </a:lnTo>
                  <a:lnTo>
                    <a:pt x="1634" y="372"/>
                  </a:lnTo>
                  <a:lnTo>
                    <a:pt x="1704" y="375"/>
                  </a:lnTo>
                  <a:lnTo>
                    <a:pt x="1776" y="371"/>
                  </a:lnTo>
                  <a:lnTo>
                    <a:pt x="1847" y="359"/>
                  </a:lnTo>
                  <a:lnTo>
                    <a:pt x="1915" y="341"/>
                  </a:lnTo>
                  <a:lnTo>
                    <a:pt x="1979" y="315"/>
                  </a:lnTo>
                  <a:lnTo>
                    <a:pt x="2040" y="282"/>
                  </a:lnTo>
                  <a:lnTo>
                    <a:pt x="2097" y="244"/>
                  </a:lnTo>
                  <a:lnTo>
                    <a:pt x="2150" y="199"/>
                  </a:lnTo>
                  <a:lnTo>
                    <a:pt x="2197" y="150"/>
                  </a:lnTo>
                  <a:lnTo>
                    <a:pt x="2172" y="244"/>
                  </a:lnTo>
                  <a:lnTo>
                    <a:pt x="2142" y="337"/>
                  </a:lnTo>
                  <a:lnTo>
                    <a:pt x="2106" y="426"/>
                  </a:lnTo>
                  <a:lnTo>
                    <a:pt x="2059" y="527"/>
                  </a:lnTo>
                  <a:lnTo>
                    <a:pt x="2006" y="623"/>
                  </a:lnTo>
                  <a:lnTo>
                    <a:pt x="1948" y="716"/>
                  </a:lnTo>
                  <a:lnTo>
                    <a:pt x="1882" y="804"/>
                  </a:lnTo>
                  <a:lnTo>
                    <a:pt x="1813" y="889"/>
                  </a:lnTo>
                  <a:lnTo>
                    <a:pt x="1738" y="968"/>
                  </a:lnTo>
                  <a:lnTo>
                    <a:pt x="1659" y="1044"/>
                  </a:lnTo>
                  <a:lnTo>
                    <a:pt x="1574" y="1113"/>
                  </a:lnTo>
                  <a:lnTo>
                    <a:pt x="1486" y="1177"/>
                  </a:lnTo>
                  <a:lnTo>
                    <a:pt x="1393" y="1236"/>
                  </a:lnTo>
                  <a:lnTo>
                    <a:pt x="1296" y="1288"/>
                  </a:lnTo>
                  <a:lnTo>
                    <a:pt x="1195" y="1334"/>
                  </a:lnTo>
                  <a:lnTo>
                    <a:pt x="1092" y="1375"/>
                  </a:lnTo>
                  <a:lnTo>
                    <a:pt x="984" y="1409"/>
                  </a:lnTo>
                  <a:lnTo>
                    <a:pt x="884" y="1434"/>
                  </a:lnTo>
                  <a:lnTo>
                    <a:pt x="780" y="1452"/>
                  </a:lnTo>
                  <a:lnTo>
                    <a:pt x="675" y="1465"/>
                  </a:lnTo>
                  <a:lnTo>
                    <a:pt x="569" y="1470"/>
                  </a:lnTo>
                  <a:lnTo>
                    <a:pt x="539" y="1472"/>
                  </a:lnTo>
                  <a:lnTo>
                    <a:pt x="531" y="1472"/>
                  </a:lnTo>
                  <a:lnTo>
                    <a:pt x="465" y="1467"/>
                  </a:lnTo>
                  <a:lnTo>
                    <a:pt x="401" y="1453"/>
                  </a:lnTo>
                  <a:lnTo>
                    <a:pt x="339" y="1434"/>
                  </a:lnTo>
                  <a:lnTo>
                    <a:pt x="281" y="1406"/>
                  </a:lnTo>
                  <a:lnTo>
                    <a:pt x="228" y="1372"/>
                  </a:lnTo>
                  <a:lnTo>
                    <a:pt x="178" y="1333"/>
                  </a:lnTo>
                  <a:lnTo>
                    <a:pt x="134" y="1288"/>
                  </a:lnTo>
                  <a:lnTo>
                    <a:pt x="96" y="1237"/>
                  </a:lnTo>
                  <a:lnTo>
                    <a:pt x="63" y="1184"/>
                  </a:lnTo>
                  <a:lnTo>
                    <a:pt x="35" y="1126"/>
                  </a:lnTo>
                  <a:lnTo>
                    <a:pt x="16" y="1063"/>
                  </a:lnTo>
                  <a:lnTo>
                    <a:pt x="4" y="999"/>
                  </a:lnTo>
                  <a:lnTo>
                    <a:pt x="0" y="932"/>
                  </a:lnTo>
                  <a:lnTo>
                    <a:pt x="4" y="870"/>
                  </a:lnTo>
                  <a:lnTo>
                    <a:pt x="14" y="808"/>
                  </a:lnTo>
                  <a:lnTo>
                    <a:pt x="31" y="750"/>
                  </a:lnTo>
                  <a:lnTo>
                    <a:pt x="55" y="695"/>
                  </a:lnTo>
                  <a:lnTo>
                    <a:pt x="84" y="643"/>
                  </a:lnTo>
                  <a:lnTo>
                    <a:pt x="119" y="595"/>
                  </a:lnTo>
                  <a:lnTo>
                    <a:pt x="158" y="550"/>
                  </a:lnTo>
                  <a:lnTo>
                    <a:pt x="202" y="511"/>
                  </a:lnTo>
                  <a:lnTo>
                    <a:pt x="250" y="477"/>
                  </a:lnTo>
                  <a:lnTo>
                    <a:pt x="302" y="448"/>
                  </a:lnTo>
                  <a:lnTo>
                    <a:pt x="357" y="424"/>
                  </a:lnTo>
                  <a:lnTo>
                    <a:pt x="416" y="407"/>
                  </a:lnTo>
                  <a:lnTo>
                    <a:pt x="476" y="396"/>
                  </a:lnTo>
                  <a:lnTo>
                    <a:pt x="539" y="393"/>
                  </a:lnTo>
                  <a:lnTo>
                    <a:pt x="539" y="392"/>
                  </a:lnTo>
                  <a:lnTo>
                    <a:pt x="607" y="387"/>
                  </a:lnTo>
                  <a:lnTo>
                    <a:pt x="672" y="375"/>
                  </a:lnTo>
                  <a:lnTo>
                    <a:pt x="734" y="356"/>
                  </a:lnTo>
                  <a:lnTo>
                    <a:pt x="795" y="332"/>
                  </a:lnTo>
                  <a:lnTo>
                    <a:pt x="854" y="300"/>
                  </a:lnTo>
                  <a:lnTo>
                    <a:pt x="910" y="262"/>
                  </a:lnTo>
                  <a:lnTo>
                    <a:pt x="961" y="219"/>
                  </a:lnTo>
                  <a:lnTo>
                    <a:pt x="1007" y="171"/>
                  </a:lnTo>
                  <a:lnTo>
                    <a:pt x="1049" y="118"/>
                  </a:lnTo>
                  <a:lnTo>
                    <a:pt x="1084" y="61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51"/>
            <p:cNvSpPr>
              <a:spLocks/>
            </p:cNvSpPr>
            <p:nvPr/>
          </p:nvSpPr>
          <p:spPr bwMode="auto">
            <a:xfrm>
              <a:off x="5532006" y="1087155"/>
              <a:ext cx="1262063" cy="1260475"/>
            </a:xfrm>
            <a:custGeom>
              <a:avLst/>
              <a:gdLst>
                <a:gd name="T0" fmla="*/ 397 w 795"/>
                <a:gd name="T1" fmla="*/ 0 h 794"/>
                <a:gd name="T2" fmla="*/ 450 w 795"/>
                <a:gd name="T3" fmla="*/ 4 h 794"/>
                <a:gd name="T4" fmla="*/ 503 w 795"/>
                <a:gd name="T5" fmla="*/ 14 h 794"/>
                <a:gd name="T6" fmla="*/ 551 w 795"/>
                <a:gd name="T7" fmla="*/ 31 h 794"/>
                <a:gd name="T8" fmla="*/ 597 w 795"/>
                <a:gd name="T9" fmla="*/ 55 h 794"/>
                <a:gd name="T10" fmla="*/ 640 w 795"/>
                <a:gd name="T11" fmla="*/ 82 h 794"/>
                <a:gd name="T12" fmla="*/ 678 w 795"/>
                <a:gd name="T13" fmla="*/ 116 h 794"/>
                <a:gd name="T14" fmla="*/ 711 w 795"/>
                <a:gd name="T15" fmla="*/ 154 h 794"/>
                <a:gd name="T16" fmla="*/ 740 w 795"/>
                <a:gd name="T17" fmla="*/ 196 h 794"/>
                <a:gd name="T18" fmla="*/ 763 w 795"/>
                <a:gd name="T19" fmla="*/ 242 h 794"/>
                <a:gd name="T20" fmla="*/ 780 w 795"/>
                <a:gd name="T21" fmla="*/ 292 h 794"/>
                <a:gd name="T22" fmla="*/ 791 w 795"/>
                <a:gd name="T23" fmla="*/ 343 h 794"/>
                <a:gd name="T24" fmla="*/ 795 w 795"/>
                <a:gd name="T25" fmla="*/ 398 h 794"/>
                <a:gd name="T26" fmla="*/ 791 w 795"/>
                <a:gd name="T27" fmla="*/ 451 h 794"/>
                <a:gd name="T28" fmla="*/ 780 w 795"/>
                <a:gd name="T29" fmla="*/ 502 h 794"/>
                <a:gd name="T30" fmla="*/ 763 w 795"/>
                <a:gd name="T31" fmla="*/ 552 h 794"/>
                <a:gd name="T32" fmla="*/ 740 w 795"/>
                <a:gd name="T33" fmla="*/ 598 h 794"/>
                <a:gd name="T34" fmla="*/ 711 w 795"/>
                <a:gd name="T35" fmla="*/ 640 h 794"/>
                <a:gd name="T36" fmla="*/ 678 w 795"/>
                <a:gd name="T37" fmla="*/ 678 h 794"/>
                <a:gd name="T38" fmla="*/ 640 w 795"/>
                <a:gd name="T39" fmla="*/ 712 h 794"/>
                <a:gd name="T40" fmla="*/ 597 w 795"/>
                <a:gd name="T41" fmla="*/ 739 h 794"/>
                <a:gd name="T42" fmla="*/ 551 w 795"/>
                <a:gd name="T43" fmla="*/ 763 h 794"/>
                <a:gd name="T44" fmla="*/ 503 w 795"/>
                <a:gd name="T45" fmla="*/ 780 h 794"/>
                <a:gd name="T46" fmla="*/ 450 w 795"/>
                <a:gd name="T47" fmla="*/ 790 h 794"/>
                <a:gd name="T48" fmla="*/ 397 w 795"/>
                <a:gd name="T49" fmla="*/ 794 h 794"/>
                <a:gd name="T50" fmla="*/ 343 w 795"/>
                <a:gd name="T51" fmla="*/ 790 h 794"/>
                <a:gd name="T52" fmla="*/ 292 w 795"/>
                <a:gd name="T53" fmla="*/ 780 h 794"/>
                <a:gd name="T54" fmla="*/ 242 w 795"/>
                <a:gd name="T55" fmla="*/ 763 h 794"/>
                <a:gd name="T56" fmla="*/ 196 w 795"/>
                <a:gd name="T57" fmla="*/ 739 h 794"/>
                <a:gd name="T58" fmla="*/ 155 w 795"/>
                <a:gd name="T59" fmla="*/ 712 h 794"/>
                <a:gd name="T60" fmla="*/ 117 w 795"/>
                <a:gd name="T61" fmla="*/ 678 h 794"/>
                <a:gd name="T62" fmla="*/ 83 w 795"/>
                <a:gd name="T63" fmla="*/ 640 h 794"/>
                <a:gd name="T64" fmla="*/ 54 w 795"/>
                <a:gd name="T65" fmla="*/ 598 h 794"/>
                <a:gd name="T66" fmla="*/ 31 w 795"/>
                <a:gd name="T67" fmla="*/ 552 h 794"/>
                <a:gd name="T68" fmla="*/ 14 w 795"/>
                <a:gd name="T69" fmla="*/ 502 h 794"/>
                <a:gd name="T70" fmla="*/ 4 w 795"/>
                <a:gd name="T71" fmla="*/ 451 h 794"/>
                <a:gd name="T72" fmla="*/ 0 w 795"/>
                <a:gd name="T73" fmla="*/ 398 h 794"/>
                <a:gd name="T74" fmla="*/ 4 w 795"/>
                <a:gd name="T75" fmla="*/ 343 h 794"/>
                <a:gd name="T76" fmla="*/ 14 w 795"/>
                <a:gd name="T77" fmla="*/ 292 h 794"/>
                <a:gd name="T78" fmla="*/ 31 w 795"/>
                <a:gd name="T79" fmla="*/ 242 h 794"/>
                <a:gd name="T80" fmla="*/ 54 w 795"/>
                <a:gd name="T81" fmla="*/ 196 h 794"/>
                <a:gd name="T82" fmla="*/ 83 w 795"/>
                <a:gd name="T83" fmla="*/ 154 h 794"/>
                <a:gd name="T84" fmla="*/ 117 w 795"/>
                <a:gd name="T85" fmla="*/ 116 h 794"/>
                <a:gd name="T86" fmla="*/ 155 w 795"/>
                <a:gd name="T87" fmla="*/ 82 h 794"/>
                <a:gd name="T88" fmla="*/ 196 w 795"/>
                <a:gd name="T89" fmla="*/ 55 h 794"/>
                <a:gd name="T90" fmla="*/ 242 w 795"/>
                <a:gd name="T91" fmla="*/ 31 h 794"/>
                <a:gd name="T92" fmla="*/ 292 w 795"/>
                <a:gd name="T93" fmla="*/ 14 h 794"/>
                <a:gd name="T94" fmla="*/ 343 w 795"/>
                <a:gd name="T95" fmla="*/ 4 h 794"/>
                <a:gd name="T96" fmla="*/ 397 w 795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5" h="794">
                  <a:moveTo>
                    <a:pt x="397" y="0"/>
                  </a:moveTo>
                  <a:lnTo>
                    <a:pt x="450" y="4"/>
                  </a:lnTo>
                  <a:lnTo>
                    <a:pt x="503" y="14"/>
                  </a:lnTo>
                  <a:lnTo>
                    <a:pt x="551" y="31"/>
                  </a:lnTo>
                  <a:lnTo>
                    <a:pt x="597" y="55"/>
                  </a:lnTo>
                  <a:lnTo>
                    <a:pt x="640" y="82"/>
                  </a:lnTo>
                  <a:lnTo>
                    <a:pt x="678" y="116"/>
                  </a:lnTo>
                  <a:lnTo>
                    <a:pt x="711" y="154"/>
                  </a:lnTo>
                  <a:lnTo>
                    <a:pt x="740" y="196"/>
                  </a:lnTo>
                  <a:lnTo>
                    <a:pt x="763" y="242"/>
                  </a:lnTo>
                  <a:lnTo>
                    <a:pt x="780" y="292"/>
                  </a:lnTo>
                  <a:lnTo>
                    <a:pt x="791" y="343"/>
                  </a:lnTo>
                  <a:lnTo>
                    <a:pt x="795" y="398"/>
                  </a:lnTo>
                  <a:lnTo>
                    <a:pt x="791" y="451"/>
                  </a:lnTo>
                  <a:lnTo>
                    <a:pt x="780" y="502"/>
                  </a:lnTo>
                  <a:lnTo>
                    <a:pt x="763" y="552"/>
                  </a:lnTo>
                  <a:lnTo>
                    <a:pt x="740" y="598"/>
                  </a:lnTo>
                  <a:lnTo>
                    <a:pt x="711" y="640"/>
                  </a:lnTo>
                  <a:lnTo>
                    <a:pt x="678" y="678"/>
                  </a:lnTo>
                  <a:lnTo>
                    <a:pt x="640" y="712"/>
                  </a:lnTo>
                  <a:lnTo>
                    <a:pt x="597" y="739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2" y="780"/>
                  </a:lnTo>
                  <a:lnTo>
                    <a:pt x="242" y="763"/>
                  </a:lnTo>
                  <a:lnTo>
                    <a:pt x="196" y="739"/>
                  </a:lnTo>
                  <a:lnTo>
                    <a:pt x="155" y="712"/>
                  </a:lnTo>
                  <a:lnTo>
                    <a:pt x="117" y="678"/>
                  </a:lnTo>
                  <a:lnTo>
                    <a:pt x="83" y="640"/>
                  </a:lnTo>
                  <a:lnTo>
                    <a:pt x="54" y="598"/>
                  </a:lnTo>
                  <a:lnTo>
                    <a:pt x="31" y="552"/>
                  </a:lnTo>
                  <a:lnTo>
                    <a:pt x="14" y="502"/>
                  </a:lnTo>
                  <a:lnTo>
                    <a:pt x="4" y="451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6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5" y="82"/>
                  </a:lnTo>
                  <a:lnTo>
                    <a:pt x="196" y="55"/>
                  </a:lnTo>
                  <a:lnTo>
                    <a:pt x="242" y="31"/>
                  </a:lnTo>
                  <a:lnTo>
                    <a:pt x="292" y="14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52"/>
            <p:cNvSpPr>
              <a:spLocks/>
            </p:cNvSpPr>
            <p:nvPr/>
          </p:nvSpPr>
          <p:spPr bwMode="auto">
            <a:xfrm>
              <a:off x="5473268" y="4895568"/>
              <a:ext cx="1260475" cy="1260475"/>
            </a:xfrm>
            <a:custGeom>
              <a:avLst/>
              <a:gdLst>
                <a:gd name="T0" fmla="*/ 397 w 794"/>
                <a:gd name="T1" fmla="*/ 0 h 794"/>
                <a:gd name="T2" fmla="*/ 451 w 794"/>
                <a:gd name="T3" fmla="*/ 3 h 794"/>
                <a:gd name="T4" fmla="*/ 503 w 794"/>
                <a:gd name="T5" fmla="*/ 13 h 794"/>
                <a:gd name="T6" fmla="*/ 552 w 794"/>
                <a:gd name="T7" fmla="*/ 30 h 794"/>
                <a:gd name="T8" fmla="*/ 597 w 794"/>
                <a:gd name="T9" fmla="*/ 54 h 794"/>
                <a:gd name="T10" fmla="*/ 639 w 794"/>
                <a:gd name="T11" fmla="*/ 83 h 794"/>
                <a:gd name="T12" fmla="*/ 679 w 794"/>
                <a:gd name="T13" fmla="*/ 116 h 794"/>
                <a:gd name="T14" fmla="*/ 711 w 794"/>
                <a:gd name="T15" fmla="*/ 155 h 794"/>
                <a:gd name="T16" fmla="*/ 740 w 794"/>
                <a:gd name="T17" fmla="*/ 197 h 794"/>
                <a:gd name="T18" fmla="*/ 764 w 794"/>
                <a:gd name="T19" fmla="*/ 243 h 794"/>
                <a:gd name="T20" fmla="*/ 781 w 794"/>
                <a:gd name="T21" fmla="*/ 291 h 794"/>
                <a:gd name="T22" fmla="*/ 791 w 794"/>
                <a:gd name="T23" fmla="*/ 343 h 794"/>
                <a:gd name="T24" fmla="*/ 794 w 794"/>
                <a:gd name="T25" fmla="*/ 397 h 794"/>
                <a:gd name="T26" fmla="*/ 791 w 794"/>
                <a:gd name="T27" fmla="*/ 451 h 794"/>
                <a:gd name="T28" fmla="*/ 781 w 794"/>
                <a:gd name="T29" fmla="*/ 502 h 794"/>
                <a:gd name="T30" fmla="*/ 764 w 794"/>
                <a:gd name="T31" fmla="*/ 551 h 794"/>
                <a:gd name="T32" fmla="*/ 740 w 794"/>
                <a:gd name="T33" fmla="*/ 597 h 794"/>
                <a:gd name="T34" fmla="*/ 711 w 794"/>
                <a:gd name="T35" fmla="*/ 639 h 794"/>
                <a:gd name="T36" fmla="*/ 679 w 794"/>
                <a:gd name="T37" fmla="*/ 677 h 794"/>
                <a:gd name="T38" fmla="*/ 639 w 794"/>
                <a:gd name="T39" fmla="*/ 711 h 794"/>
                <a:gd name="T40" fmla="*/ 597 w 794"/>
                <a:gd name="T41" fmla="*/ 740 h 794"/>
                <a:gd name="T42" fmla="*/ 552 w 794"/>
                <a:gd name="T43" fmla="*/ 762 h 794"/>
                <a:gd name="T44" fmla="*/ 503 w 794"/>
                <a:gd name="T45" fmla="*/ 779 h 794"/>
                <a:gd name="T46" fmla="*/ 451 w 794"/>
                <a:gd name="T47" fmla="*/ 790 h 794"/>
                <a:gd name="T48" fmla="*/ 397 w 794"/>
                <a:gd name="T49" fmla="*/ 794 h 794"/>
                <a:gd name="T50" fmla="*/ 343 w 794"/>
                <a:gd name="T51" fmla="*/ 790 h 794"/>
                <a:gd name="T52" fmla="*/ 291 w 794"/>
                <a:gd name="T53" fmla="*/ 779 h 794"/>
                <a:gd name="T54" fmla="*/ 243 w 794"/>
                <a:gd name="T55" fmla="*/ 762 h 794"/>
                <a:gd name="T56" fmla="*/ 197 w 794"/>
                <a:gd name="T57" fmla="*/ 740 h 794"/>
                <a:gd name="T58" fmla="*/ 155 w 794"/>
                <a:gd name="T59" fmla="*/ 711 h 794"/>
                <a:gd name="T60" fmla="*/ 117 w 794"/>
                <a:gd name="T61" fmla="*/ 677 h 794"/>
                <a:gd name="T62" fmla="*/ 83 w 794"/>
                <a:gd name="T63" fmla="*/ 639 h 794"/>
                <a:gd name="T64" fmla="*/ 54 w 794"/>
                <a:gd name="T65" fmla="*/ 597 h 794"/>
                <a:gd name="T66" fmla="*/ 32 w 794"/>
                <a:gd name="T67" fmla="*/ 551 h 794"/>
                <a:gd name="T68" fmla="*/ 15 w 794"/>
                <a:gd name="T69" fmla="*/ 502 h 794"/>
                <a:gd name="T70" fmla="*/ 4 w 794"/>
                <a:gd name="T71" fmla="*/ 451 h 794"/>
                <a:gd name="T72" fmla="*/ 0 w 794"/>
                <a:gd name="T73" fmla="*/ 397 h 794"/>
                <a:gd name="T74" fmla="*/ 4 w 794"/>
                <a:gd name="T75" fmla="*/ 343 h 794"/>
                <a:gd name="T76" fmla="*/ 15 w 794"/>
                <a:gd name="T77" fmla="*/ 291 h 794"/>
                <a:gd name="T78" fmla="*/ 32 w 794"/>
                <a:gd name="T79" fmla="*/ 243 h 794"/>
                <a:gd name="T80" fmla="*/ 54 w 794"/>
                <a:gd name="T81" fmla="*/ 197 h 794"/>
                <a:gd name="T82" fmla="*/ 83 w 794"/>
                <a:gd name="T83" fmla="*/ 155 h 794"/>
                <a:gd name="T84" fmla="*/ 117 w 794"/>
                <a:gd name="T85" fmla="*/ 116 h 794"/>
                <a:gd name="T86" fmla="*/ 155 w 794"/>
                <a:gd name="T87" fmla="*/ 83 h 794"/>
                <a:gd name="T88" fmla="*/ 197 w 794"/>
                <a:gd name="T89" fmla="*/ 54 h 794"/>
                <a:gd name="T90" fmla="*/ 243 w 794"/>
                <a:gd name="T91" fmla="*/ 30 h 794"/>
                <a:gd name="T92" fmla="*/ 291 w 794"/>
                <a:gd name="T93" fmla="*/ 13 h 794"/>
                <a:gd name="T94" fmla="*/ 343 w 794"/>
                <a:gd name="T95" fmla="*/ 3 h 794"/>
                <a:gd name="T96" fmla="*/ 397 w 794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4" h="794">
                  <a:moveTo>
                    <a:pt x="397" y="0"/>
                  </a:moveTo>
                  <a:lnTo>
                    <a:pt x="451" y="3"/>
                  </a:lnTo>
                  <a:lnTo>
                    <a:pt x="503" y="13"/>
                  </a:lnTo>
                  <a:lnTo>
                    <a:pt x="552" y="30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9" y="116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4" y="243"/>
                  </a:lnTo>
                  <a:lnTo>
                    <a:pt x="781" y="291"/>
                  </a:lnTo>
                  <a:lnTo>
                    <a:pt x="791" y="343"/>
                  </a:lnTo>
                  <a:lnTo>
                    <a:pt x="794" y="397"/>
                  </a:lnTo>
                  <a:lnTo>
                    <a:pt x="791" y="451"/>
                  </a:lnTo>
                  <a:lnTo>
                    <a:pt x="781" y="502"/>
                  </a:lnTo>
                  <a:lnTo>
                    <a:pt x="764" y="551"/>
                  </a:lnTo>
                  <a:lnTo>
                    <a:pt x="740" y="597"/>
                  </a:lnTo>
                  <a:lnTo>
                    <a:pt x="711" y="639"/>
                  </a:lnTo>
                  <a:lnTo>
                    <a:pt x="679" y="677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2" y="762"/>
                  </a:lnTo>
                  <a:lnTo>
                    <a:pt x="503" y="779"/>
                  </a:lnTo>
                  <a:lnTo>
                    <a:pt x="451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1" y="779"/>
                  </a:lnTo>
                  <a:lnTo>
                    <a:pt x="243" y="762"/>
                  </a:lnTo>
                  <a:lnTo>
                    <a:pt x="197" y="740"/>
                  </a:lnTo>
                  <a:lnTo>
                    <a:pt x="155" y="711"/>
                  </a:lnTo>
                  <a:lnTo>
                    <a:pt x="117" y="677"/>
                  </a:lnTo>
                  <a:lnTo>
                    <a:pt x="83" y="639"/>
                  </a:lnTo>
                  <a:lnTo>
                    <a:pt x="54" y="597"/>
                  </a:lnTo>
                  <a:lnTo>
                    <a:pt x="32" y="551"/>
                  </a:lnTo>
                  <a:lnTo>
                    <a:pt x="15" y="502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5" y="291"/>
                  </a:lnTo>
                  <a:lnTo>
                    <a:pt x="32" y="243"/>
                  </a:lnTo>
                  <a:lnTo>
                    <a:pt x="54" y="197"/>
                  </a:lnTo>
                  <a:lnTo>
                    <a:pt x="83" y="155"/>
                  </a:lnTo>
                  <a:lnTo>
                    <a:pt x="117" y="116"/>
                  </a:lnTo>
                  <a:lnTo>
                    <a:pt x="155" y="83"/>
                  </a:lnTo>
                  <a:lnTo>
                    <a:pt x="197" y="54"/>
                  </a:lnTo>
                  <a:lnTo>
                    <a:pt x="243" y="30"/>
                  </a:lnTo>
                  <a:lnTo>
                    <a:pt x="291" y="13"/>
                  </a:lnTo>
                  <a:lnTo>
                    <a:pt x="343" y="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53"/>
            <p:cNvSpPr>
              <a:spLocks/>
            </p:cNvSpPr>
            <p:nvPr/>
          </p:nvSpPr>
          <p:spPr bwMode="auto">
            <a:xfrm>
              <a:off x="3595256" y="2938180"/>
              <a:ext cx="1258888" cy="1262063"/>
            </a:xfrm>
            <a:custGeom>
              <a:avLst/>
              <a:gdLst>
                <a:gd name="T0" fmla="*/ 397 w 793"/>
                <a:gd name="T1" fmla="*/ 0 h 795"/>
                <a:gd name="T2" fmla="*/ 450 w 793"/>
                <a:gd name="T3" fmla="*/ 4 h 795"/>
                <a:gd name="T4" fmla="*/ 503 w 793"/>
                <a:gd name="T5" fmla="*/ 15 h 795"/>
                <a:gd name="T6" fmla="*/ 551 w 793"/>
                <a:gd name="T7" fmla="*/ 32 h 795"/>
                <a:gd name="T8" fmla="*/ 597 w 793"/>
                <a:gd name="T9" fmla="*/ 54 h 795"/>
                <a:gd name="T10" fmla="*/ 639 w 793"/>
                <a:gd name="T11" fmla="*/ 83 h 795"/>
                <a:gd name="T12" fmla="*/ 677 w 793"/>
                <a:gd name="T13" fmla="*/ 117 h 795"/>
                <a:gd name="T14" fmla="*/ 711 w 793"/>
                <a:gd name="T15" fmla="*/ 155 h 795"/>
                <a:gd name="T16" fmla="*/ 740 w 793"/>
                <a:gd name="T17" fmla="*/ 197 h 795"/>
                <a:gd name="T18" fmla="*/ 762 w 793"/>
                <a:gd name="T19" fmla="*/ 242 h 795"/>
                <a:gd name="T20" fmla="*/ 779 w 793"/>
                <a:gd name="T21" fmla="*/ 292 h 795"/>
                <a:gd name="T22" fmla="*/ 791 w 793"/>
                <a:gd name="T23" fmla="*/ 343 h 795"/>
                <a:gd name="T24" fmla="*/ 793 w 793"/>
                <a:gd name="T25" fmla="*/ 397 h 795"/>
                <a:gd name="T26" fmla="*/ 791 w 793"/>
                <a:gd name="T27" fmla="*/ 450 h 795"/>
                <a:gd name="T28" fmla="*/ 779 w 793"/>
                <a:gd name="T29" fmla="*/ 503 h 795"/>
                <a:gd name="T30" fmla="*/ 762 w 793"/>
                <a:gd name="T31" fmla="*/ 551 h 795"/>
                <a:gd name="T32" fmla="*/ 740 w 793"/>
                <a:gd name="T33" fmla="*/ 597 h 795"/>
                <a:gd name="T34" fmla="*/ 711 w 793"/>
                <a:gd name="T35" fmla="*/ 640 h 795"/>
                <a:gd name="T36" fmla="*/ 677 w 793"/>
                <a:gd name="T37" fmla="*/ 678 h 795"/>
                <a:gd name="T38" fmla="*/ 639 w 793"/>
                <a:gd name="T39" fmla="*/ 711 h 795"/>
                <a:gd name="T40" fmla="*/ 597 w 793"/>
                <a:gd name="T41" fmla="*/ 740 h 795"/>
                <a:gd name="T42" fmla="*/ 551 w 793"/>
                <a:gd name="T43" fmla="*/ 763 h 795"/>
                <a:gd name="T44" fmla="*/ 503 w 793"/>
                <a:gd name="T45" fmla="*/ 780 h 795"/>
                <a:gd name="T46" fmla="*/ 450 w 793"/>
                <a:gd name="T47" fmla="*/ 791 h 795"/>
                <a:gd name="T48" fmla="*/ 397 w 793"/>
                <a:gd name="T49" fmla="*/ 795 h 795"/>
                <a:gd name="T50" fmla="*/ 343 w 793"/>
                <a:gd name="T51" fmla="*/ 791 h 795"/>
                <a:gd name="T52" fmla="*/ 291 w 793"/>
                <a:gd name="T53" fmla="*/ 780 h 795"/>
                <a:gd name="T54" fmla="*/ 242 w 793"/>
                <a:gd name="T55" fmla="*/ 763 h 795"/>
                <a:gd name="T56" fmla="*/ 196 w 793"/>
                <a:gd name="T57" fmla="*/ 740 h 795"/>
                <a:gd name="T58" fmla="*/ 154 w 793"/>
                <a:gd name="T59" fmla="*/ 711 h 795"/>
                <a:gd name="T60" fmla="*/ 117 w 793"/>
                <a:gd name="T61" fmla="*/ 678 h 795"/>
                <a:gd name="T62" fmla="*/ 82 w 793"/>
                <a:gd name="T63" fmla="*/ 640 h 795"/>
                <a:gd name="T64" fmla="*/ 54 w 793"/>
                <a:gd name="T65" fmla="*/ 597 h 795"/>
                <a:gd name="T66" fmla="*/ 31 w 793"/>
                <a:gd name="T67" fmla="*/ 551 h 795"/>
                <a:gd name="T68" fmla="*/ 14 w 793"/>
                <a:gd name="T69" fmla="*/ 503 h 795"/>
                <a:gd name="T70" fmla="*/ 4 w 793"/>
                <a:gd name="T71" fmla="*/ 450 h 795"/>
                <a:gd name="T72" fmla="*/ 0 w 793"/>
                <a:gd name="T73" fmla="*/ 397 h 795"/>
                <a:gd name="T74" fmla="*/ 4 w 793"/>
                <a:gd name="T75" fmla="*/ 343 h 795"/>
                <a:gd name="T76" fmla="*/ 14 w 793"/>
                <a:gd name="T77" fmla="*/ 292 h 795"/>
                <a:gd name="T78" fmla="*/ 31 w 793"/>
                <a:gd name="T79" fmla="*/ 242 h 795"/>
                <a:gd name="T80" fmla="*/ 54 w 793"/>
                <a:gd name="T81" fmla="*/ 197 h 795"/>
                <a:gd name="T82" fmla="*/ 82 w 793"/>
                <a:gd name="T83" fmla="*/ 155 h 795"/>
                <a:gd name="T84" fmla="*/ 117 w 793"/>
                <a:gd name="T85" fmla="*/ 117 h 795"/>
                <a:gd name="T86" fmla="*/ 154 w 793"/>
                <a:gd name="T87" fmla="*/ 83 h 795"/>
                <a:gd name="T88" fmla="*/ 196 w 793"/>
                <a:gd name="T89" fmla="*/ 54 h 795"/>
                <a:gd name="T90" fmla="*/ 242 w 793"/>
                <a:gd name="T91" fmla="*/ 32 h 795"/>
                <a:gd name="T92" fmla="*/ 291 w 793"/>
                <a:gd name="T93" fmla="*/ 15 h 795"/>
                <a:gd name="T94" fmla="*/ 343 w 793"/>
                <a:gd name="T95" fmla="*/ 4 h 795"/>
                <a:gd name="T96" fmla="*/ 397 w 793"/>
                <a:gd name="T97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5">
                  <a:moveTo>
                    <a:pt x="397" y="0"/>
                  </a:moveTo>
                  <a:lnTo>
                    <a:pt x="450" y="4"/>
                  </a:lnTo>
                  <a:lnTo>
                    <a:pt x="503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7" y="117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2" y="242"/>
                  </a:lnTo>
                  <a:lnTo>
                    <a:pt x="779" y="292"/>
                  </a:lnTo>
                  <a:lnTo>
                    <a:pt x="791" y="343"/>
                  </a:lnTo>
                  <a:lnTo>
                    <a:pt x="793" y="397"/>
                  </a:lnTo>
                  <a:lnTo>
                    <a:pt x="791" y="450"/>
                  </a:lnTo>
                  <a:lnTo>
                    <a:pt x="779" y="503"/>
                  </a:lnTo>
                  <a:lnTo>
                    <a:pt x="762" y="551"/>
                  </a:lnTo>
                  <a:lnTo>
                    <a:pt x="740" y="597"/>
                  </a:lnTo>
                  <a:lnTo>
                    <a:pt x="711" y="640"/>
                  </a:lnTo>
                  <a:lnTo>
                    <a:pt x="677" y="678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1"/>
                  </a:lnTo>
                  <a:lnTo>
                    <a:pt x="397" y="795"/>
                  </a:lnTo>
                  <a:lnTo>
                    <a:pt x="343" y="791"/>
                  </a:lnTo>
                  <a:lnTo>
                    <a:pt x="291" y="780"/>
                  </a:lnTo>
                  <a:lnTo>
                    <a:pt x="242" y="763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7" y="678"/>
                  </a:lnTo>
                  <a:lnTo>
                    <a:pt x="82" y="640"/>
                  </a:lnTo>
                  <a:lnTo>
                    <a:pt x="54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0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7"/>
                  </a:lnTo>
                  <a:lnTo>
                    <a:pt x="82" y="155"/>
                  </a:lnTo>
                  <a:lnTo>
                    <a:pt x="117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1" y="15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54"/>
            <p:cNvSpPr>
              <a:spLocks/>
            </p:cNvSpPr>
            <p:nvPr/>
          </p:nvSpPr>
          <p:spPr bwMode="auto">
            <a:xfrm>
              <a:off x="7371918" y="2979455"/>
              <a:ext cx="1258888" cy="1260475"/>
            </a:xfrm>
            <a:custGeom>
              <a:avLst/>
              <a:gdLst>
                <a:gd name="T0" fmla="*/ 396 w 793"/>
                <a:gd name="T1" fmla="*/ 0 h 794"/>
                <a:gd name="T2" fmla="*/ 450 w 793"/>
                <a:gd name="T3" fmla="*/ 3 h 794"/>
                <a:gd name="T4" fmla="*/ 502 w 793"/>
                <a:gd name="T5" fmla="*/ 15 h 794"/>
                <a:gd name="T6" fmla="*/ 551 w 793"/>
                <a:gd name="T7" fmla="*/ 32 h 794"/>
                <a:gd name="T8" fmla="*/ 597 w 793"/>
                <a:gd name="T9" fmla="*/ 54 h 794"/>
                <a:gd name="T10" fmla="*/ 638 w 793"/>
                <a:gd name="T11" fmla="*/ 83 h 794"/>
                <a:gd name="T12" fmla="*/ 678 w 793"/>
                <a:gd name="T13" fmla="*/ 117 h 794"/>
                <a:gd name="T14" fmla="*/ 710 w 793"/>
                <a:gd name="T15" fmla="*/ 155 h 794"/>
                <a:gd name="T16" fmla="*/ 739 w 793"/>
                <a:gd name="T17" fmla="*/ 197 h 794"/>
                <a:gd name="T18" fmla="*/ 763 w 793"/>
                <a:gd name="T19" fmla="*/ 243 h 794"/>
                <a:gd name="T20" fmla="*/ 780 w 793"/>
                <a:gd name="T21" fmla="*/ 291 h 794"/>
                <a:gd name="T22" fmla="*/ 790 w 793"/>
                <a:gd name="T23" fmla="*/ 343 h 794"/>
                <a:gd name="T24" fmla="*/ 793 w 793"/>
                <a:gd name="T25" fmla="*/ 397 h 794"/>
                <a:gd name="T26" fmla="*/ 790 w 793"/>
                <a:gd name="T27" fmla="*/ 451 h 794"/>
                <a:gd name="T28" fmla="*/ 780 w 793"/>
                <a:gd name="T29" fmla="*/ 503 h 794"/>
                <a:gd name="T30" fmla="*/ 763 w 793"/>
                <a:gd name="T31" fmla="*/ 551 h 794"/>
                <a:gd name="T32" fmla="*/ 739 w 793"/>
                <a:gd name="T33" fmla="*/ 597 h 794"/>
                <a:gd name="T34" fmla="*/ 710 w 793"/>
                <a:gd name="T35" fmla="*/ 639 h 794"/>
                <a:gd name="T36" fmla="*/ 678 w 793"/>
                <a:gd name="T37" fmla="*/ 677 h 794"/>
                <a:gd name="T38" fmla="*/ 638 w 793"/>
                <a:gd name="T39" fmla="*/ 711 h 794"/>
                <a:gd name="T40" fmla="*/ 597 w 793"/>
                <a:gd name="T41" fmla="*/ 740 h 794"/>
                <a:gd name="T42" fmla="*/ 551 w 793"/>
                <a:gd name="T43" fmla="*/ 762 h 794"/>
                <a:gd name="T44" fmla="*/ 502 w 793"/>
                <a:gd name="T45" fmla="*/ 779 h 794"/>
                <a:gd name="T46" fmla="*/ 450 w 793"/>
                <a:gd name="T47" fmla="*/ 791 h 794"/>
                <a:gd name="T48" fmla="*/ 396 w 793"/>
                <a:gd name="T49" fmla="*/ 794 h 794"/>
                <a:gd name="T50" fmla="*/ 343 w 793"/>
                <a:gd name="T51" fmla="*/ 791 h 794"/>
                <a:gd name="T52" fmla="*/ 290 w 793"/>
                <a:gd name="T53" fmla="*/ 779 h 794"/>
                <a:gd name="T54" fmla="*/ 242 w 793"/>
                <a:gd name="T55" fmla="*/ 762 h 794"/>
                <a:gd name="T56" fmla="*/ 196 w 793"/>
                <a:gd name="T57" fmla="*/ 740 h 794"/>
                <a:gd name="T58" fmla="*/ 154 w 793"/>
                <a:gd name="T59" fmla="*/ 711 h 794"/>
                <a:gd name="T60" fmla="*/ 116 w 793"/>
                <a:gd name="T61" fmla="*/ 677 h 794"/>
                <a:gd name="T62" fmla="*/ 82 w 793"/>
                <a:gd name="T63" fmla="*/ 639 h 794"/>
                <a:gd name="T64" fmla="*/ 53 w 793"/>
                <a:gd name="T65" fmla="*/ 597 h 794"/>
                <a:gd name="T66" fmla="*/ 31 w 793"/>
                <a:gd name="T67" fmla="*/ 551 h 794"/>
                <a:gd name="T68" fmla="*/ 14 w 793"/>
                <a:gd name="T69" fmla="*/ 503 h 794"/>
                <a:gd name="T70" fmla="*/ 4 w 793"/>
                <a:gd name="T71" fmla="*/ 451 h 794"/>
                <a:gd name="T72" fmla="*/ 0 w 793"/>
                <a:gd name="T73" fmla="*/ 397 h 794"/>
                <a:gd name="T74" fmla="*/ 4 w 793"/>
                <a:gd name="T75" fmla="*/ 343 h 794"/>
                <a:gd name="T76" fmla="*/ 14 w 793"/>
                <a:gd name="T77" fmla="*/ 291 h 794"/>
                <a:gd name="T78" fmla="*/ 31 w 793"/>
                <a:gd name="T79" fmla="*/ 243 h 794"/>
                <a:gd name="T80" fmla="*/ 53 w 793"/>
                <a:gd name="T81" fmla="*/ 197 h 794"/>
                <a:gd name="T82" fmla="*/ 82 w 793"/>
                <a:gd name="T83" fmla="*/ 155 h 794"/>
                <a:gd name="T84" fmla="*/ 116 w 793"/>
                <a:gd name="T85" fmla="*/ 117 h 794"/>
                <a:gd name="T86" fmla="*/ 154 w 793"/>
                <a:gd name="T87" fmla="*/ 83 h 794"/>
                <a:gd name="T88" fmla="*/ 196 w 793"/>
                <a:gd name="T89" fmla="*/ 54 h 794"/>
                <a:gd name="T90" fmla="*/ 242 w 793"/>
                <a:gd name="T91" fmla="*/ 32 h 794"/>
                <a:gd name="T92" fmla="*/ 290 w 793"/>
                <a:gd name="T93" fmla="*/ 15 h 794"/>
                <a:gd name="T94" fmla="*/ 343 w 793"/>
                <a:gd name="T95" fmla="*/ 3 h 794"/>
                <a:gd name="T96" fmla="*/ 396 w 793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4">
                  <a:moveTo>
                    <a:pt x="396" y="0"/>
                  </a:moveTo>
                  <a:lnTo>
                    <a:pt x="450" y="3"/>
                  </a:lnTo>
                  <a:lnTo>
                    <a:pt x="502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8" y="83"/>
                  </a:lnTo>
                  <a:lnTo>
                    <a:pt x="678" y="117"/>
                  </a:lnTo>
                  <a:lnTo>
                    <a:pt x="710" y="155"/>
                  </a:lnTo>
                  <a:lnTo>
                    <a:pt x="739" y="197"/>
                  </a:lnTo>
                  <a:lnTo>
                    <a:pt x="763" y="243"/>
                  </a:lnTo>
                  <a:lnTo>
                    <a:pt x="780" y="291"/>
                  </a:lnTo>
                  <a:lnTo>
                    <a:pt x="790" y="343"/>
                  </a:lnTo>
                  <a:lnTo>
                    <a:pt x="793" y="397"/>
                  </a:lnTo>
                  <a:lnTo>
                    <a:pt x="790" y="451"/>
                  </a:lnTo>
                  <a:lnTo>
                    <a:pt x="780" y="503"/>
                  </a:lnTo>
                  <a:lnTo>
                    <a:pt x="763" y="551"/>
                  </a:lnTo>
                  <a:lnTo>
                    <a:pt x="739" y="597"/>
                  </a:lnTo>
                  <a:lnTo>
                    <a:pt x="710" y="639"/>
                  </a:lnTo>
                  <a:lnTo>
                    <a:pt x="678" y="677"/>
                  </a:lnTo>
                  <a:lnTo>
                    <a:pt x="638" y="711"/>
                  </a:lnTo>
                  <a:lnTo>
                    <a:pt x="597" y="740"/>
                  </a:lnTo>
                  <a:lnTo>
                    <a:pt x="551" y="762"/>
                  </a:lnTo>
                  <a:lnTo>
                    <a:pt x="502" y="779"/>
                  </a:lnTo>
                  <a:lnTo>
                    <a:pt x="450" y="791"/>
                  </a:lnTo>
                  <a:lnTo>
                    <a:pt x="396" y="794"/>
                  </a:lnTo>
                  <a:lnTo>
                    <a:pt x="343" y="791"/>
                  </a:lnTo>
                  <a:lnTo>
                    <a:pt x="290" y="779"/>
                  </a:lnTo>
                  <a:lnTo>
                    <a:pt x="242" y="762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6" y="677"/>
                  </a:lnTo>
                  <a:lnTo>
                    <a:pt x="82" y="639"/>
                  </a:lnTo>
                  <a:lnTo>
                    <a:pt x="53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1"/>
                  </a:lnTo>
                  <a:lnTo>
                    <a:pt x="31" y="243"/>
                  </a:lnTo>
                  <a:lnTo>
                    <a:pt x="53" y="197"/>
                  </a:lnTo>
                  <a:lnTo>
                    <a:pt x="82" y="155"/>
                  </a:lnTo>
                  <a:lnTo>
                    <a:pt x="116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0" y="15"/>
                  </a:lnTo>
                  <a:lnTo>
                    <a:pt x="343" y="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62" y="1514217"/>
            <a:ext cx="406349" cy="406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00" y="339061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62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87692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60994" y="228159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0994" y="194782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89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89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60994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60994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289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289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63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33407" y="1755932"/>
            <a:ext cx="2925185" cy="4543705"/>
            <a:chOff x="4764088" y="1755775"/>
            <a:chExt cx="2665413" cy="4140200"/>
          </a:xfrm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4799013" y="1755775"/>
              <a:ext cx="1238250" cy="1028700"/>
            </a:xfrm>
            <a:custGeom>
              <a:avLst/>
              <a:gdLst>
                <a:gd name="T0" fmla="*/ 780 w 780"/>
                <a:gd name="T1" fmla="*/ 0 h 648"/>
                <a:gd name="T2" fmla="*/ 780 w 780"/>
                <a:gd name="T3" fmla="*/ 648 h 648"/>
                <a:gd name="T4" fmla="*/ 0 w 780"/>
                <a:gd name="T5" fmla="*/ 648 h 648"/>
                <a:gd name="T6" fmla="*/ 21 w 780"/>
                <a:gd name="T7" fmla="*/ 574 h 648"/>
                <a:gd name="T8" fmla="*/ 50 w 780"/>
                <a:gd name="T9" fmla="*/ 500 h 648"/>
                <a:gd name="T10" fmla="*/ 84 w 780"/>
                <a:gd name="T11" fmla="*/ 432 h 648"/>
                <a:gd name="T12" fmla="*/ 126 w 780"/>
                <a:gd name="T13" fmla="*/ 367 h 648"/>
                <a:gd name="T14" fmla="*/ 172 w 780"/>
                <a:gd name="T15" fmla="*/ 305 h 648"/>
                <a:gd name="T16" fmla="*/ 223 w 780"/>
                <a:gd name="T17" fmla="*/ 248 h 648"/>
                <a:gd name="T18" fmla="*/ 280 w 780"/>
                <a:gd name="T19" fmla="*/ 197 h 648"/>
                <a:gd name="T20" fmla="*/ 340 w 780"/>
                <a:gd name="T21" fmla="*/ 149 h 648"/>
                <a:gd name="T22" fmla="*/ 406 w 780"/>
                <a:gd name="T23" fmla="*/ 109 h 648"/>
                <a:gd name="T24" fmla="*/ 475 w 780"/>
                <a:gd name="T25" fmla="*/ 73 h 648"/>
                <a:gd name="T26" fmla="*/ 547 w 780"/>
                <a:gd name="T27" fmla="*/ 45 h 648"/>
                <a:gd name="T28" fmla="*/ 622 w 780"/>
                <a:gd name="T29" fmla="*/ 22 h 648"/>
                <a:gd name="T30" fmla="*/ 700 w 780"/>
                <a:gd name="T31" fmla="*/ 8 h 648"/>
                <a:gd name="T32" fmla="*/ 780 w 780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648">
                  <a:moveTo>
                    <a:pt x="780" y="0"/>
                  </a:moveTo>
                  <a:lnTo>
                    <a:pt x="780" y="648"/>
                  </a:lnTo>
                  <a:lnTo>
                    <a:pt x="0" y="648"/>
                  </a:lnTo>
                  <a:lnTo>
                    <a:pt x="21" y="574"/>
                  </a:lnTo>
                  <a:lnTo>
                    <a:pt x="50" y="500"/>
                  </a:lnTo>
                  <a:lnTo>
                    <a:pt x="84" y="432"/>
                  </a:lnTo>
                  <a:lnTo>
                    <a:pt x="126" y="367"/>
                  </a:lnTo>
                  <a:lnTo>
                    <a:pt x="172" y="305"/>
                  </a:lnTo>
                  <a:lnTo>
                    <a:pt x="223" y="248"/>
                  </a:lnTo>
                  <a:lnTo>
                    <a:pt x="280" y="197"/>
                  </a:lnTo>
                  <a:lnTo>
                    <a:pt x="340" y="149"/>
                  </a:lnTo>
                  <a:lnTo>
                    <a:pt x="406" y="109"/>
                  </a:lnTo>
                  <a:lnTo>
                    <a:pt x="475" y="73"/>
                  </a:lnTo>
                  <a:lnTo>
                    <a:pt x="547" y="45"/>
                  </a:lnTo>
                  <a:lnTo>
                    <a:pt x="622" y="22"/>
                  </a:lnTo>
                  <a:lnTo>
                    <a:pt x="700" y="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4764088" y="2898775"/>
              <a:ext cx="1273175" cy="1123950"/>
            </a:xfrm>
            <a:custGeom>
              <a:avLst/>
              <a:gdLst>
                <a:gd name="T0" fmla="*/ 8 w 802"/>
                <a:gd name="T1" fmla="*/ 0 h 708"/>
                <a:gd name="T2" fmla="*/ 802 w 802"/>
                <a:gd name="T3" fmla="*/ 0 h 708"/>
                <a:gd name="T4" fmla="*/ 802 w 802"/>
                <a:gd name="T5" fmla="*/ 708 h 708"/>
                <a:gd name="T6" fmla="*/ 239 w 802"/>
                <a:gd name="T7" fmla="*/ 708 h 708"/>
                <a:gd name="T8" fmla="*/ 239 w 802"/>
                <a:gd name="T9" fmla="*/ 707 h 708"/>
                <a:gd name="T10" fmla="*/ 187 w 802"/>
                <a:gd name="T11" fmla="*/ 649 h 708"/>
                <a:gd name="T12" fmla="*/ 141 w 802"/>
                <a:gd name="T13" fmla="*/ 587 h 708"/>
                <a:gd name="T14" fmla="*/ 101 w 802"/>
                <a:gd name="T15" fmla="*/ 520 h 708"/>
                <a:gd name="T16" fmla="*/ 67 w 802"/>
                <a:gd name="T17" fmla="*/ 449 h 708"/>
                <a:gd name="T18" fmla="*/ 39 w 802"/>
                <a:gd name="T19" fmla="*/ 375 h 708"/>
                <a:gd name="T20" fmla="*/ 18 w 802"/>
                <a:gd name="T21" fmla="*/ 297 h 708"/>
                <a:gd name="T22" fmla="*/ 5 w 802"/>
                <a:gd name="T23" fmla="*/ 217 h 708"/>
                <a:gd name="T24" fmla="*/ 0 w 802"/>
                <a:gd name="T25" fmla="*/ 135 h 708"/>
                <a:gd name="T26" fmla="*/ 1 w 802"/>
                <a:gd name="T27" fmla="*/ 67 h 708"/>
                <a:gd name="T28" fmla="*/ 8 w 802"/>
                <a:gd name="T2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708">
                  <a:moveTo>
                    <a:pt x="8" y="0"/>
                  </a:moveTo>
                  <a:lnTo>
                    <a:pt x="802" y="0"/>
                  </a:lnTo>
                  <a:lnTo>
                    <a:pt x="802" y="708"/>
                  </a:lnTo>
                  <a:lnTo>
                    <a:pt x="239" y="708"/>
                  </a:lnTo>
                  <a:lnTo>
                    <a:pt x="239" y="707"/>
                  </a:lnTo>
                  <a:lnTo>
                    <a:pt x="187" y="649"/>
                  </a:lnTo>
                  <a:lnTo>
                    <a:pt x="141" y="587"/>
                  </a:lnTo>
                  <a:lnTo>
                    <a:pt x="101" y="520"/>
                  </a:lnTo>
                  <a:lnTo>
                    <a:pt x="67" y="449"/>
                  </a:lnTo>
                  <a:lnTo>
                    <a:pt x="39" y="375"/>
                  </a:lnTo>
                  <a:lnTo>
                    <a:pt x="18" y="297"/>
                  </a:lnTo>
                  <a:lnTo>
                    <a:pt x="5" y="217"/>
                  </a:lnTo>
                  <a:lnTo>
                    <a:pt x="0" y="135"/>
                  </a:lnTo>
                  <a:lnTo>
                    <a:pt x="1" y="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5243513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500 w 500"/>
                <a:gd name="T5" fmla="*/ 646 h 646"/>
                <a:gd name="T6" fmla="*/ 223 w 500"/>
                <a:gd name="T7" fmla="*/ 646 h 646"/>
                <a:gd name="T8" fmla="*/ 202 w 500"/>
                <a:gd name="T9" fmla="*/ 642 h 646"/>
                <a:gd name="T10" fmla="*/ 184 w 500"/>
                <a:gd name="T11" fmla="*/ 633 h 646"/>
                <a:gd name="T12" fmla="*/ 170 w 500"/>
                <a:gd name="T13" fmla="*/ 618 h 646"/>
                <a:gd name="T14" fmla="*/ 161 w 500"/>
                <a:gd name="T15" fmla="*/ 601 h 646"/>
                <a:gd name="T16" fmla="*/ 157 w 500"/>
                <a:gd name="T17" fmla="*/ 580 h 646"/>
                <a:gd name="T18" fmla="*/ 157 w 500"/>
                <a:gd name="T19" fmla="*/ 459 h 646"/>
                <a:gd name="T20" fmla="*/ 155 w 500"/>
                <a:gd name="T21" fmla="*/ 388 h 646"/>
                <a:gd name="T22" fmla="*/ 144 w 500"/>
                <a:gd name="T23" fmla="*/ 319 h 646"/>
                <a:gd name="T24" fmla="*/ 127 w 500"/>
                <a:gd name="T25" fmla="*/ 249 h 646"/>
                <a:gd name="T26" fmla="*/ 105 w 500"/>
                <a:gd name="T27" fmla="*/ 184 h 646"/>
                <a:gd name="T28" fmla="*/ 76 w 500"/>
                <a:gd name="T29" fmla="*/ 120 h 646"/>
                <a:gd name="T30" fmla="*/ 41 w 500"/>
                <a:gd name="T31" fmla="*/ 58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500" y="646"/>
                  </a:lnTo>
                  <a:lnTo>
                    <a:pt x="223" y="646"/>
                  </a:lnTo>
                  <a:lnTo>
                    <a:pt x="202" y="642"/>
                  </a:lnTo>
                  <a:lnTo>
                    <a:pt x="184" y="633"/>
                  </a:lnTo>
                  <a:lnTo>
                    <a:pt x="170" y="618"/>
                  </a:lnTo>
                  <a:lnTo>
                    <a:pt x="161" y="601"/>
                  </a:lnTo>
                  <a:lnTo>
                    <a:pt x="157" y="580"/>
                  </a:lnTo>
                  <a:lnTo>
                    <a:pt x="157" y="459"/>
                  </a:lnTo>
                  <a:lnTo>
                    <a:pt x="155" y="388"/>
                  </a:lnTo>
                  <a:lnTo>
                    <a:pt x="144" y="319"/>
                  </a:lnTo>
                  <a:lnTo>
                    <a:pt x="127" y="249"/>
                  </a:lnTo>
                  <a:lnTo>
                    <a:pt x="105" y="184"/>
                  </a:lnTo>
                  <a:lnTo>
                    <a:pt x="76" y="120"/>
                  </a:lnTo>
                  <a:lnTo>
                    <a:pt x="41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6154738" y="1755775"/>
              <a:ext cx="1239838" cy="1028700"/>
            </a:xfrm>
            <a:custGeom>
              <a:avLst/>
              <a:gdLst>
                <a:gd name="T0" fmla="*/ 0 w 781"/>
                <a:gd name="T1" fmla="*/ 0 h 648"/>
                <a:gd name="T2" fmla="*/ 80 w 781"/>
                <a:gd name="T3" fmla="*/ 8 h 648"/>
                <a:gd name="T4" fmla="*/ 158 w 781"/>
                <a:gd name="T5" fmla="*/ 22 h 648"/>
                <a:gd name="T6" fmla="*/ 234 w 781"/>
                <a:gd name="T7" fmla="*/ 45 h 648"/>
                <a:gd name="T8" fmla="*/ 306 w 781"/>
                <a:gd name="T9" fmla="*/ 72 h 648"/>
                <a:gd name="T10" fmla="*/ 375 w 781"/>
                <a:gd name="T11" fmla="*/ 108 h 648"/>
                <a:gd name="T12" fmla="*/ 441 w 781"/>
                <a:gd name="T13" fmla="*/ 148 h 648"/>
                <a:gd name="T14" fmla="*/ 502 w 781"/>
                <a:gd name="T15" fmla="*/ 195 h 648"/>
                <a:gd name="T16" fmla="*/ 559 w 781"/>
                <a:gd name="T17" fmla="*/ 246 h 648"/>
                <a:gd name="T18" fmla="*/ 610 w 781"/>
                <a:gd name="T19" fmla="*/ 304 h 648"/>
                <a:gd name="T20" fmla="*/ 657 w 781"/>
                <a:gd name="T21" fmla="*/ 365 h 648"/>
                <a:gd name="T22" fmla="*/ 697 w 781"/>
                <a:gd name="T23" fmla="*/ 431 h 648"/>
                <a:gd name="T24" fmla="*/ 731 w 781"/>
                <a:gd name="T25" fmla="*/ 500 h 648"/>
                <a:gd name="T26" fmla="*/ 760 w 781"/>
                <a:gd name="T27" fmla="*/ 572 h 648"/>
                <a:gd name="T28" fmla="*/ 781 w 781"/>
                <a:gd name="T29" fmla="*/ 648 h 648"/>
                <a:gd name="T30" fmla="*/ 0 w 781"/>
                <a:gd name="T31" fmla="*/ 648 h 648"/>
                <a:gd name="T32" fmla="*/ 0 w 781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648">
                  <a:moveTo>
                    <a:pt x="0" y="0"/>
                  </a:moveTo>
                  <a:lnTo>
                    <a:pt x="80" y="8"/>
                  </a:lnTo>
                  <a:lnTo>
                    <a:pt x="158" y="22"/>
                  </a:lnTo>
                  <a:lnTo>
                    <a:pt x="234" y="45"/>
                  </a:lnTo>
                  <a:lnTo>
                    <a:pt x="306" y="72"/>
                  </a:lnTo>
                  <a:lnTo>
                    <a:pt x="375" y="108"/>
                  </a:lnTo>
                  <a:lnTo>
                    <a:pt x="441" y="148"/>
                  </a:lnTo>
                  <a:lnTo>
                    <a:pt x="502" y="195"/>
                  </a:lnTo>
                  <a:lnTo>
                    <a:pt x="559" y="246"/>
                  </a:lnTo>
                  <a:lnTo>
                    <a:pt x="610" y="304"/>
                  </a:lnTo>
                  <a:lnTo>
                    <a:pt x="657" y="365"/>
                  </a:lnTo>
                  <a:lnTo>
                    <a:pt x="697" y="431"/>
                  </a:lnTo>
                  <a:lnTo>
                    <a:pt x="731" y="500"/>
                  </a:lnTo>
                  <a:lnTo>
                    <a:pt x="760" y="572"/>
                  </a:lnTo>
                  <a:lnTo>
                    <a:pt x="781" y="648"/>
                  </a:lnTo>
                  <a:lnTo>
                    <a:pt x="0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6154738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459 w 500"/>
                <a:gd name="T5" fmla="*/ 59 h 646"/>
                <a:gd name="T6" fmla="*/ 425 w 500"/>
                <a:gd name="T7" fmla="*/ 121 h 646"/>
                <a:gd name="T8" fmla="*/ 395 w 500"/>
                <a:gd name="T9" fmla="*/ 186 h 646"/>
                <a:gd name="T10" fmla="*/ 373 w 500"/>
                <a:gd name="T11" fmla="*/ 253 h 646"/>
                <a:gd name="T12" fmla="*/ 356 w 500"/>
                <a:gd name="T13" fmla="*/ 322 h 646"/>
                <a:gd name="T14" fmla="*/ 345 w 500"/>
                <a:gd name="T15" fmla="*/ 392 h 646"/>
                <a:gd name="T16" fmla="*/ 343 w 500"/>
                <a:gd name="T17" fmla="*/ 464 h 646"/>
                <a:gd name="T18" fmla="*/ 343 w 500"/>
                <a:gd name="T19" fmla="*/ 580 h 646"/>
                <a:gd name="T20" fmla="*/ 339 w 500"/>
                <a:gd name="T21" fmla="*/ 601 h 646"/>
                <a:gd name="T22" fmla="*/ 330 w 500"/>
                <a:gd name="T23" fmla="*/ 618 h 646"/>
                <a:gd name="T24" fmla="*/ 316 w 500"/>
                <a:gd name="T25" fmla="*/ 633 h 646"/>
                <a:gd name="T26" fmla="*/ 298 w 500"/>
                <a:gd name="T27" fmla="*/ 642 h 646"/>
                <a:gd name="T28" fmla="*/ 277 w 500"/>
                <a:gd name="T29" fmla="*/ 646 h 646"/>
                <a:gd name="T30" fmla="*/ 0 w 500"/>
                <a:gd name="T31" fmla="*/ 646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459" y="59"/>
                  </a:lnTo>
                  <a:lnTo>
                    <a:pt x="425" y="121"/>
                  </a:lnTo>
                  <a:lnTo>
                    <a:pt x="395" y="186"/>
                  </a:lnTo>
                  <a:lnTo>
                    <a:pt x="373" y="253"/>
                  </a:lnTo>
                  <a:lnTo>
                    <a:pt x="356" y="322"/>
                  </a:lnTo>
                  <a:lnTo>
                    <a:pt x="345" y="392"/>
                  </a:lnTo>
                  <a:lnTo>
                    <a:pt x="343" y="464"/>
                  </a:lnTo>
                  <a:lnTo>
                    <a:pt x="343" y="580"/>
                  </a:lnTo>
                  <a:lnTo>
                    <a:pt x="339" y="601"/>
                  </a:lnTo>
                  <a:lnTo>
                    <a:pt x="330" y="618"/>
                  </a:lnTo>
                  <a:lnTo>
                    <a:pt x="316" y="633"/>
                  </a:lnTo>
                  <a:lnTo>
                    <a:pt x="298" y="642"/>
                  </a:lnTo>
                  <a:lnTo>
                    <a:pt x="277" y="646"/>
                  </a:lnTo>
                  <a:lnTo>
                    <a:pt x="0" y="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6154738" y="2898775"/>
              <a:ext cx="1274763" cy="1123950"/>
            </a:xfrm>
            <a:custGeom>
              <a:avLst/>
              <a:gdLst>
                <a:gd name="T0" fmla="*/ 0 w 803"/>
                <a:gd name="T1" fmla="*/ 0 h 708"/>
                <a:gd name="T2" fmla="*/ 794 w 803"/>
                <a:gd name="T3" fmla="*/ 0 h 708"/>
                <a:gd name="T4" fmla="*/ 801 w 803"/>
                <a:gd name="T5" fmla="*/ 59 h 708"/>
                <a:gd name="T6" fmla="*/ 803 w 803"/>
                <a:gd name="T7" fmla="*/ 119 h 708"/>
                <a:gd name="T8" fmla="*/ 800 w 803"/>
                <a:gd name="T9" fmla="*/ 194 h 708"/>
                <a:gd name="T10" fmla="*/ 790 w 803"/>
                <a:gd name="T11" fmla="*/ 267 h 708"/>
                <a:gd name="T12" fmla="*/ 773 w 803"/>
                <a:gd name="T13" fmla="*/ 339 h 708"/>
                <a:gd name="T14" fmla="*/ 752 w 803"/>
                <a:gd name="T15" fmla="*/ 407 h 708"/>
                <a:gd name="T16" fmla="*/ 725 w 803"/>
                <a:gd name="T17" fmla="*/ 474 h 708"/>
                <a:gd name="T18" fmla="*/ 692 w 803"/>
                <a:gd name="T19" fmla="*/ 537 h 708"/>
                <a:gd name="T20" fmla="*/ 654 w 803"/>
                <a:gd name="T21" fmla="*/ 597 h 708"/>
                <a:gd name="T22" fmla="*/ 611 w 803"/>
                <a:gd name="T23" fmla="*/ 652 h 708"/>
                <a:gd name="T24" fmla="*/ 565 w 803"/>
                <a:gd name="T25" fmla="*/ 706 h 708"/>
                <a:gd name="T26" fmla="*/ 563 w 803"/>
                <a:gd name="T27" fmla="*/ 708 h 708"/>
                <a:gd name="T28" fmla="*/ 0 w 803"/>
                <a:gd name="T29" fmla="*/ 708 h 708"/>
                <a:gd name="T30" fmla="*/ 0 w 803"/>
                <a:gd name="T31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3" h="708">
                  <a:moveTo>
                    <a:pt x="0" y="0"/>
                  </a:moveTo>
                  <a:lnTo>
                    <a:pt x="794" y="0"/>
                  </a:lnTo>
                  <a:lnTo>
                    <a:pt x="801" y="59"/>
                  </a:lnTo>
                  <a:lnTo>
                    <a:pt x="803" y="119"/>
                  </a:lnTo>
                  <a:lnTo>
                    <a:pt x="800" y="194"/>
                  </a:lnTo>
                  <a:lnTo>
                    <a:pt x="790" y="267"/>
                  </a:lnTo>
                  <a:lnTo>
                    <a:pt x="773" y="339"/>
                  </a:lnTo>
                  <a:lnTo>
                    <a:pt x="752" y="407"/>
                  </a:lnTo>
                  <a:lnTo>
                    <a:pt x="725" y="474"/>
                  </a:lnTo>
                  <a:lnTo>
                    <a:pt x="692" y="537"/>
                  </a:lnTo>
                  <a:lnTo>
                    <a:pt x="654" y="597"/>
                  </a:lnTo>
                  <a:lnTo>
                    <a:pt x="611" y="652"/>
                  </a:lnTo>
                  <a:lnTo>
                    <a:pt x="565" y="706"/>
                  </a:lnTo>
                  <a:lnTo>
                    <a:pt x="563" y="708"/>
                  </a:lnTo>
                  <a:lnTo>
                    <a:pt x="0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5492750" y="5224463"/>
              <a:ext cx="1206500" cy="182563"/>
            </a:xfrm>
            <a:custGeom>
              <a:avLst/>
              <a:gdLst>
                <a:gd name="T0" fmla="*/ 57 w 760"/>
                <a:gd name="T1" fmla="*/ 0 h 115"/>
                <a:gd name="T2" fmla="*/ 703 w 760"/>
                <a:gd name="T3" fmla="*/ 0 h 115"/>
                <a:gd name="T4" fmla="*/ 722 w 760"/>
                <a:gd name="T5" fmla="*/ 3 h 115"/>
                <a:gd name="T6" fmla="*/ 737 w 760"/>
                <a:gd name="T7" fmla="*/ 12 h 115"/>
                <a:gd name="T8" fmla="*/ 749 w 760"/>
                <a:gd name="T9" fmla="*/ 24 h 115"/>
                <a:gd name="T10" fmla="*/ 757 w 760"/>
                <a:gd name="T11" fmla="*/ 39 h 115"/>
                <a:gd name="T12" fmla="*/ 760 w 760"/>
                <a:gd name="T13" fmla="*/ 58 h 115"/>
                <a:gd name="T14" fmla="*/ 757 w 760"/>
                <a:gd name="T15" fmla="*/ 76 h 115"/>
                <a:gd name="T16" fmla="*/ 749 w 760"/>
                <a:gd name="T17" fmla="*/ 92 h 115"/>
                <a:gd name="T18" fmla="*/ 737 w 760"/>
                <a:gd name="T19" fmla="*/ 103 h 115"/>
                <a:gd name="T20" fmla="*/ 722 w 760"/>
                <a:gd name="T21" fmla="*/ 111 h 115"/>
                <a:gd name="T22" fmla="*/ 703 w 760"/>
                <a:gd name="T23" fmla="*/ 115 h 115"/>
                <a:gd name="T24" fmla="*/ 57 w 760"/>
                <a:gd name="T25" fmla="*/ 115 h 115"/>
                <a:gd name="T26" fmla="*/ 38 w 760"/>
                <a:gd name="T27" fmla="*/ 111 h 115"/>
                <a:gd name="T28" fmla="*/ 23 w 760"/>
                <a:gd name="T29" fmla="*/ 103 h 115"/>
                <a:gd name="T30" fmla="*/ 11 w 760"/>
                <a:gd name="T31" fmla="*/ 92 h 115"/>
                <a:gd name="T32" fmla="*/ 3 w 760"/>
                <a:gd name="T33" fmla="*/ 76 h 115"/>
                <a:gd name="T34" fmla="*/ 0 w 760"/>
                <a:gd name="T35" fmla="*/ 58 h 115"/>
                <a:gd name="T36" fmla="*/ 3 w 760"/>
                <a:gd name="T37" fmla="*/ 39 h 115"/>
                <a:gd name="T38" fmla="*/ 11 w 760"/>
                <a:gd name="T39" fmla="*/ 24 h 115"/>
                <a:gd name="T40" fmla="*/ 23 w 760"/>
                <a:gd name="T41" fmla="*/ 12 h 115"/>
                <a:gd name="T42" fmla="*/ 38 w 760"/>
                <a:gd name="T43" fmla="*/ 3 h 115"/>
                <a:gd name="T44" fmla="*/ 57 w 760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5">
                  <a:moveTo>
                    <a:pt x="57" y="0"/>
                  </a:moveTo>
                  <a:lnTo>
                    <a:pt x="703" y="0"/>
                  </a:lnTo>
                  <a:lnTo>
                    <a:pt x="722" y="3"/>
                  </a:lnTo>
                  <a:lnTo>
                    <a:pt x="737" y="12"/>
                  </a:lnTo>
                  <a:lnTo>
                    <a:pt x="749" y="24"/>
                  </a:lnTo>
                  <a:lnTo>
                    <a:pt x="757" y="39"/>
                  </a:lnTo>
                  <a:lnTo>
                    <a:pt x="760" y="58"/>
                  </a:lnTo>
                  <a:lnTo>
                    <a:pt x="757" y="76"/>
                  </a:lnTo>
                  <a:lnTo>
                    <a:pt x="749" y="92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5"/>
                  </a:lnTo>
                  <a:lnTo>
                    <a:pt x="57" y="115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5492750" y="5470525"/>
              <a:ext cx="1206500" cy="179388"/>
            </a:xfrm>
            <a:custGeom>
              <a:avLst/>
              <a:gdLst>
                <a:gd name="T0" fmla="*/ 57 w 760"/>
                <a:gd name="T1" fmla="*/ 0 h 113"/>
                <a:gd name="T2" fmla="*/ 703 w 760"/>
                <a:gd name="T3" fmla="*/ 0 h 113"/>
                <a:gd name="T4" fmla="*/ 722 w 760"/>
                <a:gd name="T5" fmla="*/ 2 h 113"/>
                <a:gd name="T6" fmla="*/ 737 w 760"/>
                <a:gd name="T7" fmla="*/ 10 h 113"/>
                <a:gd name="T8" fmla="*/ 749 w 760"/>
                <a:gd name="T9" fmla="*/ 23 h 113"/>
                <a:gd name="T10" fmla="*/ 757 w 760"/>
                <a:gd name="T11" fmla="*/ 39 h 113"/>
                <a:gd name="T12" fmla="*/ 760 w 760"/>
                <a:gd name="T13" fmla="*/ 57 h 113"/>
                <a:gd name="T14" fmla="*/ 757 w 760"/>
                <a:gd name="T15" fmla="*/ 74 h 113"/>
                <a:gd name="T16" fmla="*/ 749 w 760"/>
                <a:gd name="T17" fmla="*/ 90 h 113"/>
                <a:gd name="T18" fmla="*/ 737 w 760"/>
                <a:gd name="T19" fmla="*/ 103 h 113"/>
                <a:gd name="T20" fmla="*/ 722 w 760"/>
                <a:gd name="T21" fmla="*/ 111 h 113"/>
                <a:gd name="T22" fmla="*/ 703 w 760"/>
                <a:gd name="T23" fmla="*/ 113 h 113"/>
                <a:gd name="T24" fmla="*/ 57 w 760"/>
                <a:gd name="T25" fmla="*/ 113 h 113"/>
                <a:gd name="T26" fmla="*/ 38 w 760"/>
                <a:gd name="T27" fmla="*/ 111 h 113"/>
                <a:gd name="T28" fmla="*/ 23 w 760"/>
                <a:gd name="T29" fmla="*/ 103 h 113"/>
                <a:gd name="T30" fmla="*/ 11 w 760"/>
                <a:gd name="T31" fmla="*/ 90 h 113"/>
                <a:gd name="T32" fmla="*/ 3 w 760"/>
                <a:gd name="T33" fmla="*/ 74 h 113"/>
                <a:gd name="T34" fmla="*/ 0 w 760"/>
                <a:gd name="T35" fmla="*/ 57 h 113"/>
                <a:gd name="T36" fmla="*/ 3 w 760"/>
                <a:gd name="T37" fmla="*/ 39 h 113"/>
                <a:gd name="T38" fmla="*/ 11 w 760"/>
                <a:gd name="T39" fmla="*/ 23 h 113"/>
                <a:gd name="T40" fmla="*/ 23 w 760"/>
                <a:gd name="T41" fmla="*/ 10 h 113"/>
                <a:gd name="T42" fmla="*/ 38 w 760"/>
                <a:gd name="T43" fmla="*/ 2 h 113"/>
                <a:gd name="T44" fmla="*/ 57 w 760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3">
                  <a:moveTo>
                    <a:pt x="57" y="0"/>
                  </a:moveTo>
                  <a:lnTo>
                    <a:pt x="703" y="0"/>
                  </a:lnTo>
                  <a:lnTo>
                    <a:pt x="722" y="2"/>
                  </a:lnTo>
                  <a:lnTo>
                    <a:pt x="737" y="10"/>
                  </a:lnTo>
                  <a:lnTo>
                    <a:pt x="749" y="23"/>
                  </a:lnTo>
                  <a:lnTo>
                    <a:pt x="757" y="39"/>
                  </a:lnTo>
                  <a:lnTo>
                    <a:pt x="760" y="57"/>
                  </a:lnTo>
                  <a:lnTo>
                    <a:pt x="757" y="74"/>
                  </a:lnTo>
                  <a:lnTo>
                    <a:pt x="749" y="90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3"/>
                  </a:lnTo>
                  <a:lnTo>
                    <a:pt x="57" y="113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0"/>
                  </a:lnTo>
                  <a:lnTo>
                    <a:pt x="3" y="74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5646738" y="5715000"/>
              <a:ext cx="879475" cy="180975"/>
            </a:xfrm>
            <a:custGeom>
              <a:avLst/>
              <a:gdLst>
                <a:gd name="T0" fmla="*/ 58 w 554"/>
                <a:gd name="T1" fmla="*/ 0 h 114"/>
                <a:gd name="T2" fmla="*/ 496 w 554"/>
                <a:gd name="T3" fmla="*/ 0 h 114"/>
                <a:gd name="T4" fmla="*/ 515 w 554"/>
                <a:gd name="T5" fmla="*/ 3 h 114"/>
                <a:gd name="T6" fmla="*/ 530 w 554"/>
                <a:gd name="T7" fmla="*/ 10 h 114"/>
                <a:gd name="T8" fmla="*/ 542 w 554"/>
                <a:gd name="T9" fmla="*/ 24 h 114"/>
                <a:gd name="T10" fmla="*/ 550 w 554"/>
                <a:gd name="T11" fmla="*/ 39 h 114"/>
                <a:gd name="T12" fmla="*/ 554 w 554"/>
                <a:gd name="T13" fmla="*/ 56 h 114"/>
                <a:gd name="T14" fmla="*/ 550 w 554"/>
                <a:gd name="T15" fmla="*/ 75 h 114"/>
                <a:gd name="T16" fmla="*/ 542 w 554"/>
                <a:gd name="T17" fmla="*/ 90 h 114"/>
                <a:gd name="T18" fmla="*/ 530 w 554"/>
                <a:gd name="T19" fmla="*/ 103 h 114"/>
                <a:gd name="T20" fmla="*/ 515 w 554"/>
                <a:gd name="T21" fmla="*/ 111 h 114"/>
                <a:gd name="T22" fmla="*/ 496 w 554"/>
                <a:gd name="T23" fmla="*/ 114 h 114"/>
                <a:gd name="T24" fmla="*/ 58 w 554"/>
                <a:gd name="T25" fmla="*/ 114 h 114"/>
                <a:gd name="T26" fmla="*/ 40 w 554"/>
                <a:gd name="T27" fmla="*/ 111 h 114"/>
                <a:gd name="T28" fmla="*/ 24 w 554"/>
                <a:gd name="T29" fmla="*/ 103 h 114"/>
                <a:gd name="T30" fmla="*/ 11 w 554"/>
                <a:gd name="T31" fmla="*/ 90 h 114"/>
                <a:gd name="T32" fmla="*/ 3 w 554"/>
                <a:gd name="T33" fmla="*/ 75 h 114"/>
                <a:gd name="T34" fmla="*/ 0 w 554"/>
                <a:gd name="T35" fmla="*/ 56 h 114"/>
                <a:gd name="T36" fmla="*/ 3 w 554"/>
                <a:gd name="T37" fmla="*/ 39 h 114"/>
                <a:gd name="T38" fmla="*/ 11 w 554"/>
                <a:gd name="T39" fmla="*/ 24 h 114"/>
                <a:gd name="T40" fmla="*/ 24 w 554"/>
                <a:gd name="T41" fmla="*/ 10 h 114"/>
                <a:gd name="T42" fmla="*/ 40 w 554"/>
                <a:gd name="T43" fmla="*/ 3 h 114"/>
                <a:gd name="T44" fmla="*/ 58 w 554"/>
                <a:gd name="T4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4" h="114">
                  <a:moveTo>
                    <a:pt x="58" y="0"/>
                  </a:moveTo>
                  <a:lnTo>
                    <a:pt x="496" y="0"/>
                  </a:lnTo>
                  <a:lnTo>
                    <a:pt x="515" y="3"/>
                  </a:lnTo>
                  <a:lnTo>
                    <a:pt x="530" y="10"/>
                  </a:lnTo>
                  <a:lnTo>
                    <a:pt x="542" y="24"/>
                  </a:lnTo>
                  <a:lnTo>
                    <a:pt x="550" y="39"/>
                  </a:lnTo>
                  <a:lnTo>
                    <a:pt x="554" y="56"/>
                  </a:lnTo>
                  <a:lnTo>
                    <a:pt x="550" y="75"/>
                  </a:lnTo>
                  <a:lnTo>
                    <a:pt x="542" y="90"/>
                  </a:lnTo>
                  <a:lnTo>
                    <a:pt x="530" y="103"/>
                  </a:lnTo>
                  <a:lnTo>
                    <a:pt x="515" y="111"/>
                  </a:lnTo>
                  <a:lnTo>
                    <a:pt x="496" y="114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0"/>
                  </a:lnTo>
                  <a:lnTo>
                    <a:pt x="3" y="75"/>
                  </a:lnTo>
                  <a:lnTo>
                    <a:pt x="0" y="56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01" y="225072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43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71" y="342900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2229946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60" y="474467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1" y="4744671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0698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699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0187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188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87516" y="331759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7516" y="298382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3474" y="330109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474" y="296733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356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72488" y="2143060"/>
            <a:ext cx="1551567" cy="3461190"/>
            <a:chOff x="3169661" y="2865582"/>
            <a:chExt cx="742950" cy="1657351"/>
          </a:xfrm>
          <a:solidFill>
            <a:schemeClr val="accent2"/>
          </a:solidFill>
        </p:grpSpPr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3169661" y="3249757"/>
              <a:ext cx="742950" cy="644525"/>
            </a:xfrm>
            <a:custGeom>
              <a:avLst/>
              <a:gdLst>
                <a:gd name="T0" fmla="*/ 238 w 468"/>
                <a:gd name="T1" fmla="*/ 0 h 406"/>
                <a:gd name="T2" fmla="*/ 265 w 468"/>
                <a:gd name="T3" fmla="*/ 3 h 406"/>
                <a:gd name="T4" fmla="*/ 303 w 468"/>
                <a:gd name="T5" fmla="*/ 8 h 406"/>
                <a:gd name="T6" fmla="*/ 338 w 468"/>
                <a:gd name="T7" fmla="*/ 21 h 406"/>
                <a:gd name="T8" fmla="*/ 356 w 468"/>
                <a:gd name="T9" fmla="*/ 38 h 406"/>
                <a:gd name="T10" fmla="*/ 372 w 468"/>
                <a:gd name="T11" fmla="*/ 72 h 406"/>
                <a:gd name="T12" fmla="*/ 390 w 468"/>
                <a:gd name="T13" fmla="*/ 123 h 406"/>
                <a:gd name="T14" fmla="*/ 411 w 468"/>
                <a:gd name="T15" fmla="*/ 182 h 406"/>
                <a:gd name="T16" fmla="*/ 432 w 468"/>
                <a:gd name="T17" fmla="*/ 243 h 406"/>
                <a:gd name="T18" fmla="*/ 449 w 468"/>
                <a:gd name="T19" fmla="*/ 296 h 406"/>
                <a:gd name="T20" fmla="*/ 461 w 468"/>
                <a:gd name="T21" fmla="*/ 334 h 406"/>
                <a:gd name="T22" fmla="*/ 465 w 468"/>
                <a:gd name="T23" fmla="*/ 348 h 406"/>
                <a:gd name="T24" fmla="*/ 468 w 468"/>
                <a:gd name="T25" fmla="*/ 356 h 406"/>
                <a:gd name="T26" fmla="*/ 465 w 468"/>
                <a:gd name="T27" fmla="*/ 374 h 406"/>
                <a:gd name="T28" fmla="*/ 444 w 468"/>
                <a:gd name="T29" fmla="*/ 394 h 406"/>
                <a:gd name="T30" fmla="*/ 422 w 468"/>
                <a:gd name="T31" fmla="*/ 395 h 406"/>
                <a:gd name="T32" fmla="*/ 407 w 468"/>
                <a:gd name="T33" fmla="*/ 383 h 406"/>
                <a:gd name="T34" fmla="*/ 398 w 468"/>
                <a:gd name="T35" fmla="*/ 369 h 406"/>
                <a:gd name="T36" fmla="*/ 396 w 468"/>
                <a:gd name="T37" fmla="*/ 361 h 406"/>
                <a:gd name="T38" fmla="*/ 346 w 468"/>
                <a:gd name="T39" fmla="*/ 393 h 406"/>
                <a:gd name="T40" fmla="*/ 333 w 468"/>
                <a:gd name="T41" fmla="*/ 395 h 406"/>
                <a:gd name="T42" fmla="*/ 300 w 468"/>
                <a:gd name="T43" fmla="*/ 400 h 406"/>
                <a:gd name="T44" fmla="*/ 257 w 468"/>
                <a:gd name="T45" fmla="*/ 406 h 406"/>
                <a:gd name="T46" fmla="*/ 212 w 468"/>
                <a:gd name="T47" fmla="*/ 406 h 406"/>
                <a:gd name="T48" fmla="*/ 169 w 468"/>
                <a:gd name="T49" fmla="*/ 400 h 406"/>
                <a:gd name="T50" fmla="*/ 135 w 468"/>
                <a:gd name="T51" fmla="*/ 395 h 406"/>
                <a:gd name="T52" fmla="*/ 122 w 468"/>
                <a:gd name="T53" fmla="*/ 393 h 406"/>
                <a:gd name="T54" fmla="*/ 73 w 468"/>
                <a:gd name="T55" fmla="*/ 361 h 406"/>
                <a:gd name="T56" fmla="*/ 71 w 468"/>
                <a:gd name="T57" fmla="*/ 369 h 406"/>
                <a:gd name="T58" fmla="*/ 62 w 468"/>
                <a:gd name="T59" fmla="*/ 383 h 406"/>
                <a:gd name="T60" fmla="*/ 47 w 468"/>
                <a:gd name="T61" fmla="*/ 395 h 406"/>
                <a:gd name="T62" fmla="*/ 25 w 468"/>
                <a:gd name="T63" fmla="*/ 394 h 406"/>
                <a:gd name="T64" fmla="*/ 3 w 468"/>
                <a:gd name="T65" fmla="*/ 374 h 406"/>
                <a:gd name="T66" fmla="*/ 1 w 468"/>
                <a:gd name="T67" fmla="*/ 356 h 406"/>
                <a:gd name="T68" fmla="*/ 3 w 468"/>
                <a:gd name="T69" fmla="*/ 348 h 406"/>
                <a:gd name="T70" fmla="*/ 8 w 468"/>
                <a:gd name="T71" fmla="*/ 334 h 406"/>
                <a:gd name="T72" fmla="*/ 20 w 468"/>
                <a:gd name="T73" fmla="*/ 296 h 406"/>
                <a:gd name="T74" fmla="*/ 37 w 468"/>
                <a:gd name="T75" fmla="*/ 243 h 406"/>
                <a:gd name="T76" fmla="*/ 58 w 468"/>
                <a:gd name="T77" fmla="*/ 182 h 406"/>
                <a:gd name="T78" fmla="*/ 77 w 468"/>
                <a:gd name="T79" fmla="*/ 123 h 406"/>
                <a:gd name="T80" fmla="*/ 97 w 468"/>
                <a:gd name="T81" fmla="*/ 72 h 406"/>
                <a:gd name="T82" fmla="*/ 111 w 468"/>
                <a:gd name="T83" fmla="*/ 38 h 406"/>
                <a:gd name="T84" fmla="*/ 131 w 468"/>
                <a:gd name="T85" fmla="*/ 21 h 406"/>
                <a:gd name="T86" fmla="*/ 166 w 468"/>
                <a:gd name="T87" fmla="*/ 8 h 406"/>
                <a:gd name="T88" fmla="*/ 204 w 468"/>
                <a:gd name="T89" fmla="*/ 3 h 406"/>
                <a:gd name="T90" fmla="*/ 231 w 468"/>
                <a:gd name="T91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8" h="406">
                  <a:moveTo>
                    <a:pt x="234" y="0"/>
                  </a:moveTo>
                  <a:lnTo>
                    <a:pt x="238" y="0"/>
                  </a:lnTo>
                  <a:lnTo>
                    <a:pt x="249" y="1"/>
                  </a:lnTo>
                  <a:lnTo>
                    <a:pt x="265" y="3"/>
                  </a:lnTo>
                  <a:lnTo>
                    <a:pt x="283" y="5"/>
                  </a:lnTo>
                  <a:lnTo>
                    <a:pt x="303" y="8"/>
                  </a:lnTo>
                  <a:lnTo>
                    <a:pt x="321" y="14"/>
                  </a:lnTo>
                  <a:lnTo>
                    <a:pt x="338" y="21"/>
                  </a:lnTo>
                  <a:lnTo>
                    <a:pt x="351" y="30"/>
                  </a:lnTo>
                  <a:lnTo>
                    <a:pt x="356" y="38"/>
                  </a:lnTo>
                  <a:lnTo>
                    <a:pt x="364" y="52"/>
                  </a:lnTo>
                  <a:lnTo>
                    <a:pt x="372" y="72"/>
                  </a:lnTo>
                  <a:lnTo>
                    <a:pt x="381" y="95"/>
                  </a:lnTo>
                  <a:lnTo>
                    <a:pt x="390" y="123"/>
                  </a:lnTo>
                  <a:lnTo>
                    <a:pt x="401" y="152"/>
                  </a:lnTo>
                  <a:lnTo>
                    <a:pt x="411" y="182"/>
                  </a:lnTo>
                  <a:lnTo>
                    <a:pt x="422" y="213"/>
                  </a:lnTo>
                  <a:lnTo>
                    <a:pt x="432" y="243"/>
                  </a:lnTo>
                  <a:lnTo>
                    <a:pt x="441" y="271"/>
                  </a:lnTo>
                  <a:lnTo>
                    <a:pt x="449" y="296"/>
                  </a:lnTo>
                  <a:lnTo>
                    <a:pt x="456" y="317"/>
                  </a:lnTo>
                  <a:lnTo>
                    <a:pt x="461" y="334"/>
                  </a:lnTo>
                  <a:lnTo>
                    <a:pt x="464" y="344"/>
                  </a:lnTo>
                  <a:lnTo>
                    <a:pt x="465" y="348"/>
                  </a:lnTo>
                  <a:lnTo>
                    <a:pt x="466" y="351"/>
                  </a:lnTo>
                  <a:lnTo>
                    <a:pt x="468" y="356"/>
                  </a:lnTo>
                  <a:lnTo>
                    <a:pt x="468" y="365"/>
                  </a:lnTo>
                  <a:lnTo>
                    <a:pt x="465" y="374"/>
                  </a:lnTo>
                  <a:lnTo>
                    <a:pt x="458" y="385"/>
                  </a:lnTo>
                  <a:lnTo>
                    <a:pt x="444" y="394"/>
                  </a:lnTo>
                  <a:lnTo>
                    <a:pt x="432" y="397"/>
                  </a:lnTo>
                  <a:lnTo>
                    <a:pt x="422" y="395"/>
                  </a:lnTo>
                  <a:lnTo>
                    <a:pt x="414" y="390"/>
                  </a:lnTo>
                  <a:lnTo>
                    <a:pt x="407" y="383"/>
                  </a:lnTo>
                  <a:lnTo>
                    <a:pt x="402" y="376"/>
                  </a:lnTo>
                  <a:lnTo>
                    <a:pt x="398" y="369"/>
                  </a:lnTo>
                  <a:lnTo>
                    <a:pt x="397" y="364"/>
                  </a:lnTo>
                  <a:lnTo>
                    <a:pt x="396" y="361"/>
                  </a:lnTo>
                  <a:lnTo>
                    <a:pt x="324" y="164"/>
                  </a:lnTo>
                  <a:lnTo>
                    <a:pt x="346" y="393"/>
                  </a:lnTo>
                  <a:lnTo>
                    <a:pt x="343" y="393"/>
                  </a:lnTo>
                  <a:lnTo>
                    <a:pt x="333" y="395"/>
                  </a:lnTo>
                  <a:lnTo>
                    <a:pt x="318" y="398"/>
                  </a:lnTo>
                  <a:lnTo>
                    <a:pt x="300" y="400"/>
                  </a:lnTo>
                  <a:lnTo>
                    <a:pt x="279" y="403"/>
                  </a:lnTo>
                  <a:lnTo>
                    <a:pt x="257" y="406"/>
                  </a:lnTo>
                  <a:lnTo>
                    <a:pt x="234" y="406"/>
                  </a:lnTo>
                  <a:lnTo>
                    <a:pt x="212" y="406"/>
                  </a:lnTo>
                  <a:lnTo>
                    <a:pt x="190" y="403"/>
                  </a:lnTo>
                  <a:lnTo>
                    <a:pt x="169" y="400"/>
                  </a:lnTo>
                  <a:lnTo>
                    <a:pt x="149" y="398"/>
                  </a:lnTo>
                  <a:lnTo>
                    <a:pt x="135" y="395"/>
                  </a:lnTo>
                  <a:lnTo>
                    <a:pt x="125" y="393"/>
                  </a:lnTo>
                  <a:lnTo>
                    <a:pt x="122" y="393"/>
                  </a:lnTo>
                  <a:lnTo>
                    <a:pt x="145" y="164"/>
                  </a:lnTo>
                  <a:lnTo>
                    <a:pt x="73" y="361"/>
                  </a:lnTo>
                  <a:lnTo>
                    <a:pt x="72" y="364"/>
                  </a:lnTo>
                  <a:lnTo>
                    <a:pt x="71" y="369"/>
                  </a:lnTo>
                  <a:lnTo>
                    <a:pt x="67" y="376"/>
                  </a:lnTo>
                  <a:lnTo>
                    <a:pt x="62" y="383"/>
                  </a:lnTo>
                  <a:lnTo>
                    <a:pt x="55" y="390"/>
                  </a:lnTo>
                  <a:lnTo>
                    <a:pt x="47" y="395"/>
                  </a:lnTo>
                  <a:lnTo>
                    <a:pt x="37" y="397"/>
                  </a:lnTo>
                  <a:lnTo>
                    <a:pt x="25" y="394"/>
                  </a:lnTo>
                  <a:lnTo>
                    <a:pt x="11" y="385"/>
                  </a:lnTo>
                  <a:lnTo>
                    <a:pt x="3" y="374"/>
                  </a:lnTo>
                  <a:lnTo>
                    <a:pt x="0" y="365"/>
                  </a:lnTo>
                  <a:lnTo>
                    <a:pt x="1" y="356"/>
                  </a:lnTo>
                  <a:lnTo>
                    <a:pt x="3" y="351"/>
                  </a:lnTo>
                  <a:lnTo>
                    <a:pt x="3" y="348"/>
                  </a:lnTo>
                  <a:lnTo>
                    <a:pt x="4" y="344"/>
                  </a:lnTo>
                  <a:lnTo>
                    <a:pt x="8" y="334"/>
                  </a:lnTo>
                  <a:lnTo>
                    <a:pt x="13" y="317"/>
                  </a:lnTo>
                  <a:lnTo>
                    <a:pt x="20" y="296"/>
                  </a:lnTo>
                  <a:lnTo>
                    <a:pt x="28" y="271"/>
                  </a:lnTo>
                  <a:lnTo>
                    <a:pt x="37" y="243"/>
                  </a:lnTo>
                  <a:lnTo>
                    <a:pt x="47" y="213"/>
                  </a:lnTo>
                  <a:lnTo>
                    <a:pt x="58" y="182"/>
                  </a:lnTo>
                  <a:lnTo>
                    <a:pt x="68" y="152"/>
                  </a:lnTo>
                  <a:lnTo>
                    <a:pt x="77" y="123"/>
                  </a:lnTo>
                  <a:lnTo>
                    <a:pt x="88" y="95"/>
                  </a:lnTo>
                  <a:lnTo>
                    <a:pt x="97" y="72"/>
                  </a:lnTo>
                  <a:lnTo>
                    <a:pt x="105" y="52"/>
                  </a:lnTo>
                  <a:lnTo>
                    <a:pt x="111" y="38"/>
                  </a:lnTo>
                  <a:lnTo>
                    <a:pt x="118" y="30"/>
                  </a:lnTo>
                  <a:lnTo>
                    <a:pt x="131" y="21"/>
                  </a:lnTo>
                  <a:lnTo>
                    <a:pt x="148" y="14"/>
                  </a:lnTo>
                  <a:lnTo>
                    <a:pt x="166" y="8"/>
                  </a:lnTo>
                  <a:lnTo>
                    <a:pt x="186" y="5"/>
                  </a:lnTo>
                  <a:lnTo>
                    <a:pt x="204" y="3"/>
                  </a:lnTo>
                  <a:lnTo>
                    <a:pt x="220" y="1"/>
                  </a:lnTo>
                  <a:lnTo>
                    <a:pt x="231" y="0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382386" y="2865582"/>
              <a:ext cx="387350" cy="349250"/>
            </a:xfrm>
            <a:custGeom>
              <a:avLst/>
              <a:gdLst>
                <a:gd name="T0" fmla="*/ 201 w 244"/>
                <a:gd name="T1" fmla="*/ 0 h 220"/>
                <a:gd name="T2" fmla="*/ 201 w 244"/>
                <a:gd name="T3" fmla="*/ 2 h 220"/>
                <a:gd name="T4" fmla="*/ 203 w 244"/>
                <a:gd name="T5" fmla="*/ 9 h 220"/>
                <a:gd name="T6" fmla="*/ 204 w 244"/>
                <a:gd name="T7" fmla="*/ 18 h 220"/>
                <a:gd name="T8" fmla="*/ 203 w 244"/>
                <a:gd name="T9" fmla="*/ 27 h 220"/>
                <a:gd name="T10" fmla="*/ 197 w 244"/>
                <a:gd name="T11" fmla="*/ 36 h 220"/>
                <a:gd name="T12" fmla="*/ 188 w 244"/>
                <a:gd name="T13" fmla="*/ 43 h 220"/>
                <a:gd name="T14" fmla="*/ 191 w 244"/>
                <a:gd name="T15" fmla="*/ 44 h 220"/>
                <a:gd name="T16" fmla="*/ 199 w 244"/>
                <a:gd name="T17" fmla="*/ 48 h 220"/>
                <a:gd name="T18" fmla="*/ 208 w 244"/>
                <a:gd name="T19" fmla="*/ 51 h 220"/>
                <a:gd name="T20" fmla="*/ 220 w 244"/>
                <a:gd name="T21" fmla="*/ 52 h 220"/>
                <a:gd name="T22" fmla="*/ 233 w 244"/>
                <a:gd name="T23" fmla="*/ 49 h 220"/>
                <a:gd name="T24" fmla="*/ 244 w 244"/>
                <a:gd name="T25" fmla="*/ 42 h 220"/>
                <a:gd name="T26" fmla="*/ 244 w 244"/>
                <a:gd name="T27" fmla="*/ 44 h 220"/>
                <a:gd name="T28" fmla="*/ 243 w 244"/>
                <a:gd name="T29" fmla="*/ 51 h 220"/>
                <a:gd name="T30" fmla="*/ 241 w 244"/>
                <a:gd name="T31" fmla="*/ 60 h 220"/>
                <a:gd name="T32" fmla="*/ 235 w 244"/>
                <a:gd name="T33" fmla="*/ 69 h 220"/>
                <a:gd name="T34" fmla="*/ 226 w 244"/>
                <a:gd name="T35" fmla="*/ 80 h 220"/>
                <a:gd name="T36" fmla="*/ 214 w 244"/>
                <a:gd name="T37" fmla="*/ 89 h 220"/>
                <a:gd name="T38" fmla="*/ 197 w 244"/>
                <a:gd name="T39" fmla="*/ 94 h 220"/>
                <a:gd name="T40" fmla="*/ 201 w 244"/>
                <a:gd name="T41" fmla="*/ 120 h 220"/>
                <a:gd name="T42" fmla="*/ 197 w 244"/>
                <a:gd name="T43" fmla="*/ 146 h 220"/>
                <a:gd name="T44" fmla="*/ 187 w 244"/>
                <a:gd name="T45" fmla="*/ 170 h 220"/>
                <a:gd name="T46" fmla="*/ 171 w 244"/>
                <a:gd name="T47" fmla="*/ 191 h 220"/>
                <a:gd name="T48" fmla="*/ 152 w 244"/>
                <a:gd name="T49" fmla="*/ 207 h 220"/>
                <a:gd name="T50" fmla="*/ 127 w 244"/>
                <a:gd name="T51" fmla="*/ 217 h 220"/>
                <a:gd name="T52" fmla="*/ 100 w 244"/>
                <a:gd name="T53" fmla="*/ 220 h 220"/>
                <a:gd name="T54" fmla="*/ 73 w 244"/>
                <a:gd name="T55" fmla="*/ 217 h 220"/>
                <a:gd name="T56" fmla="*/ 49 w 244"/>
                <a:gd name="T57" fmla="*/ 207 h 220"/>
                <a:gd name="T58" fmla="*/ 30 w 244"/>
                <a:gd name="T59" fmla="*/ 191 h 220"/>
                <a:gd name="T60" fmla="*/ 14 w 244"/>
                <a:gd name="T61" fmla="*/ 170 h 220"/>
                <a:gd name="T62" fmla="*/ 4 w 244"/>
                <a:gd name="T63" fmla="*/ 146 h 220"/>
                <a:gd name="T64" fmla="*/ 0 w 244"/>
                <a:gd name="T65" fmla="*/ 120 h 220"/>
                <a:gd name="T66" fmla="*/ 1 w 244"/>
                <a:gd name="T67" fmla="*/ 102 h 220"/>
                <a:gd name="T68" fmla="*/ 6 w 244"/>
                <a:gd name="T69" fmla="*/ 85 h 220"/>
                <a:gd name="T70" fmla="*/ 8 w 244"/>
                <a:gd name="T71" fmla="*/ 81 h 220"/>
                <a:gd name="T72" fmla="*/ 10 w 244"/>
                <a:gd name="T73" fmla="*/ 70 h 220"/>
                <a:gd name="T74" fmla="*/ 17 w 244"/>
                <a:gd name="T75" fmla="*/ 57 h 220"/>
                <a:gd name="T76" fmla="*/ 28 w 244"/>
                <a:gd name="T77" fmla="*/ 42 h 220"/>
                <a:gd name="T78" fmla="*/ 22 w 244"/>
                <a:gd name="T79" fmla="*/ 25 h 220"/>
                <a:gd name="T80" fmla="*/ 35 w 244"/>
                <a:gd name="T81" fmla="*/ 30 h 220"/>
                <a:gd name="T82" fmla="*/ 38 w 244"/>
                <a:gd name="T83" fmla="*/ 14 h 220"/>
                <a:gd name="T84" fmla="*/ 53 w 244"/>
                <a:gd name="T85" fmla="*/ 23 h 220"/>
                <a:gd name="T86" fmla="*/ 64 w 244"/>
                <a:gd name="T87" fmla="*/ 19 h 220"/>
                <a:gd name="T88" fmla="*/ 77 w 244"/>
                <a:gd name="T89" fmla="*/ 15 h 220"/>
                <a:gd name="T90" fmla="*/ 99 w 244"/>
                <a:gd name="T91" fmla="*/ 11 h 220"/>
                <a:gd name="T92" fmla="*/ 120 w 244"/>
                <a:gd name="T93" fmla="*/ 11 h 220"/>
                <a:gd name="T94" fmla="*/ 140 w 244"/>
                <a:gd name="T95" fmla="*/ 11 h 220"/>
                <a:gd name="T96" fmla="*/ 157 w 244"/>
                <a:gd name="T97" fmla="*/ 13 h 220"/>
                <a:gd name="T98" fmla="*/ 172 w 244"/>
                <a:gd name="T99" fmla="*/ 14 h 220"/>
                <a:gd name="T100" fmla="*/ 184 w 244"/>
                <a:gd name="T101" fmla="*/ 13 h 220"/>
                <a:gd name="T102" fmla="*/ 195 w 244"/>
                <a:gd name="T103" fmla="*/ 8 h 220"/>
                <a:gd name="T104" fmla="*/ 201 w 244"/>
                <a:gd name="T10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" h="220">
                  <a:moveTo>
                    <a:pt x="201" y="0"/>
                  </a:moveTo>
                  <a:lnTo>
                    <a:pt x="201" y="2"/>
                  </a:lnTo>
                  <a:lnTo>
                    <a:pt x="203" y="9"/>
                  </a:lnTo>
                  <a:lnTo>
                    <a:pt x="204" y="18"/>
                  </a:lnTo>
                  <a:lnTo>
                    <a:pt x="203" y="27"/>
                  </a:lnTo>
                  <a:lnTo>
                    <a:pt x="197" y="36"/>
                  </a:lnTo>
                  <a:lnTo>
                    <a:pt x="188" y="43"/>
                  </a:lnTo>
                  <a:lnTo>
                    <a:pt x="191" y="44"/>
                  </a:lnTo>
                  <a:lnTo>
                    <a:pt x="199" y="48"/>
                  </a:lnTo>
                  <a:lnTo>
                    <a:pt x="208" y="51"/>
                  </a:lnTo>
                  <a:lnTo>
                    <a:pt x="220" y="52"/>
                  </a:lnTo>
                  <a:lnTo>
                    <a:pt x="233" y="49"/>
                  </a:lnTo>
                  <a:lnTo>
                    <a:pt x="244" y="42"/>
                  </a:lnTo>
                  <a:lnTo>
                    <a:pt x="244" y="44"/>
                  </a:lnTo>
                  <a:lnTo>
                    <a:pt x="243" y="51"/>
                  </a:lnTo>
                  <a:lnTo>
                    <a:pt x="241" y="60"/>
                  </a:lnTo>
                  <a:lnTo>
                    <a:pt x="235" y="69"/>
                  </a:lnTo>
                  <a:lnTo>
                    <a:pt x="226" y="80"/>
                  </a:lnTo>
                  <a:lnTo>
                    <a:pt x="214" y="89"/>
                  </a:lnTo>
                  <a:lnTo>
                    <a:pt x="197" y="94"/>
                  </a:lnTo>
                  <a:lnTo>
                    <a:pt x="201" y="120"/>
                  </a:lnTo>
                  <a:lnTo>
                    <a:pt x="197" y="146"/>
                  </a:lnTo>
                  <a:lnTo>
                    <a:pt x="187" y="170"/>
                  </a:lnTo>
                  <a:lnTo>
                    <a:pt x="171" y="191"/>
                  </a:lnTo>
                  <a:lnTo>
                    <a:pt x="152" y="207"/>
                  </a:lnTo>
                  <a:lnTo>
                    <a:pt x="127" y="217"/>
                  </a:lnTo>
                  <a:lnTo>
                    <a:pt x="100" y="220"/>
                  </a:lnTo>
                  <a:lnTo>
                    <a:pt x="73" y="217"/>
                  </a:lnTo>
                  <a:lnTo>
                    <a:pt x="49" y="207"/>
                  </a:lnTo>
                  <a:lnTo>
                    <a:pt x="30" y="191"/>
                  </a:lnTo>
                  <a:lnTo>
                    <a:pt x="14" y="170"/>
                  </a:lnTo>
                  <a:lnTo>
                    <a:pt x="4" y="146"/>
                  </a:lnTo>
                  <a:lnTo>
                    <a:pt x="0" y="120"/>
                  </a:lnTo>
                  <a:lnTo>
                    <a:pt x="1" y="102"/>
                  </a:lnTo>
                  <a:lnTo>
                    <a:pt x="6" y="85"/>
                  </a:lnTo>
                  <a:lnTo>
                    <a:pt x="8" y="81"/>
                  </a:lnTo>
                  <a:lnTo>
                    <a:pt x="10" y="70"/>
                  </a:lnTo>
                  <a:lnTo>
                    <a:pt x="17" y="57"/>
                  </a:lnTo>
                  <a:lnTo>
                    <a:pt x="28" y="42"/>
                  </a:lnTo>
                  <a:lnTo>
                    <a:pt x="22" y="25"/>
                  </a:lnTo>
                  <a:lnTo>
                    <a:pt x="35" y="30"/>
                  </a:lnTo>
                  <a:lnTo>
                    <a:pt x="38" y="14"/>
                  </a:lnTo>
                  <a:lnTo>
                    <a:pt x="53" y="23"/>
                  </a:lnTo>
                  <a:lnTo>
                    <a:pt x="64" y="19"/>
                  </a:lnTo>
                  <a:lnTo>
                    <a:pt x="77" y="15"/>
                  </a:lnTo>
                  <a:lnTo>
                    <a:pt x="99" y="11"/>
                  </a:lnTo>
                  <a:lnTo>
                    <a:pt x="120" y="11"/>
                  </a:lnTo>
                  <a:lnTo>
                    <a:pt x="140" y="11"/>
                  </a:lnTo>
                  <a:lnTo>
                    <a:pt x="157" y="13"/>
                  </a:lnTo>
                  <a:lnTo>
                    <a:pt x="172" y="14"/>
                  </a:lnTo>
                  <a:lnTo>
                    <a:pt x="184" y="13"/>
                  </a:lnTo>
                  <a:lnTo>
                    <a:pt x="195" y="8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0"/>
            <p:cNvSpPr>
              <a:spLocks/>
            </p:cNvSpPr>
            <p:nvPr/>
          </p:nvSpPr>
          <p:spPr bwMode="auto">
            <a:xfrm>
              <a:off x="3328411" y="3894282"/>
              <a:ext cx="427038" cy="242888"/>
            </a:xfrm>
            <a:custGeom>
              <a:avLst/>
              <a:gdLst>
                <a:gd name="T0" fmla="*/ 18 w 269"/>
                <a:gd name="T1" fmla="*/ 0 h 153"/>
                <a:gd name="T2" fmla="*/ 22 w 269"/>
                <a:gd name="T3" fmla="*/ 1 h 153"/>
                <a:gd name="T4" fmla="*/ 32 w 269"/>
                <a:gd name="T5" fmla="*/ 4 h 153"/>
                <a:gd name="T6" fmla="*/ 48 w 269"/>
                <a:gd name="T7" fmla="*/ 8 h 153"/>
                <a:gd name="T8" fmla="*/ 72 w 269"/>
                <a:gd name="T9" fmla="*/ 11 h 153"/>
                <a:gd name="T10" fmla="*/ 100 w 269"/>
                <a:gd name="T11" fmla="*/ 14 h 153"/>
                <a:gd name="T12" fmla="*/ 134 w 269"/>
                <a:gd name="T13" fmla="*/ 15 h 153"/>
                <a:gd name="T14" fmla="*/ 169 w 269"/>
                <a:gd name="T15" fmla="*/ 14 h 153"/>
                <a:gd name="T16" fmla="*/ 197 w 269"/>
                <a:gd name="T17" fmla="*/ 11 h 153"/>
                <a:gd name="T18" fmla="*/ 220 w 269"/>
                <a:gd name="T19" fmla="*/ 8 h 153"/>
                <a:gd name="T20" fmla="*/ 237 w 269"/>
                <a:gd name="T21" fmla="*/ 4 h 153"/>
                <a:gd name="T22" fmla="*/ 247 w 269"/>
                <a:gd name="T23" fmla="*/ 1 h 153"/>
                <a:gd name="T24" fmla="*/ 250 w 269"/>
                <a:gd name="T25" fmla="*/ 0 h 153"/>
                <a:gd name="T26" fmla="*/ 269 w 269"/>
                <a:gd name="T27" fmla="*/ 131 h 153"/>
                <a:gd name="T28" fmla="*/ 268 w 269"/>
                <a:gd name="T29" fmla="*/ 132 h 153"/>
                <a:gd name="T30" fmla="*/ 264 w 269"/>
                <a:gd name="T31" fmla="*/ 136 h 153"/>
                <a:gd name="T32" fmla="*/ 258 w 269"/>
                <a:gd name="T33" fmla="*/ 142 h 153"/>
                <a:gd name="T34" fmla="*/ 248 w 269"/>
                <a:gd name="T35" fmla="*/ 148 h 153"/>
                <a:gd name="T36" fmla="*/ 234 w 269"/>
                <a:gd name="T37" fmla="*/ 152 h 153"/>
                <a:gd name="T38" fmla="*/ 214 w 269"/>
                <a:gd name="T39" fmla="*/ 153 h 153"/>
                <a:gd name="T40" fmla="*/ 193 w 269"/>
                <a:gd name="T41" fmla="*/ 153 h 153"/>
                <a:gd name="T42" fmla="*/ 178 w 269"/>
                <a:gd name="T43" fmla="*/ 150 h 153"/>
                <a:gd name="T44" fmla="*/ 169 w 269"/>
                <a:gd name="T45" fmla="*/ 146 h 153"/>
                <a:gd name="T46" fmla="*/ 163 w 269"/>
                <a:gd name="T47" fmla="*/ 144 h 153"/>
                <a:gd name="T48" fmla="*/ 162 w 269"/>
                <a:gd name="T49" fmla="*/ 142 h 153"/>
                <a:gd name="T50" fmla="*/ 134 w 269"/>
                <a:gd name="T51" fmla="*/ 77 h 153"/>
                <a:gd name="T52" fmla="*/ 107 w 269"/>
                <a:gd name="T53" fmla="*/ 142 h 153"/>
                <a:gd name="T54" fmla="*/ 106 w 269"/>
                <a:gd name="T55" fmla="*/ 144 h 153"/>
                <a:gd name="T56" fmla="*/ 100 w 269"/>
                <a:gd name="T57" fmla="*/ 146 h 153"/>
                <a:gd name="T58" fmla="*/ 91 w 269"/>
                <a:gd name="T59" fmla="*/ 150 h 153"/>
                <a:gd name="T60" fmla="*/ 76 w 269"/>
                <a:gd name="T61" fmla="*/ 153 h 153"/>
                <a:gd name="T62" fmla="*/ 53 w 269"/>
                <a:gd name="T63" fmla="*/ 153 h 153"/>
                <a:gd name="T64" fmla="*/ 35 w 269"/>
                <a:gd name="T65" fmla="*/ 152 h 153"/>
                <a:gd name="T66" fmla="*/ 21 w 269"/>
                <a:gd name="T67" fmla="*/ 148 h 153"/>
                <a:gd name="T68" fmla="*/ 11 w 269"/>
                <a:gd name="T69" fmla="*/ 142 h 153"/>
                <a:gd name="T70" fmla="*/ 4 w 269"/>
                <a:gd name="T71" fmla="*/ 136 h 153"/>
                <a:gd name="T72" fmla="*/ 1 w 269"/>
                <a:gd name="T73" fmla="*/ 132 h 153"/>
                <a:gd name="T74" fmla="*/ 0 w 269"/>
                <a:gd name="T75" fmla="*/ 131 h 153"/>
                <a:gd name="T76" fmla="*/ 18 w 269"/>
                <a:gd name="T7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9" h="153">
                  <a:moveTo>
                    <a:pt x="18" y="0"/>
                  </a:moveTo>
                  <a:lnTo>
                    <a:pt x="22" y="1"/>
                  </a:lnTo>
                  <a:lnTo>
                    <a:pt x="32" y="4"/>
                  </a:lnTo>
                  <a:lnTo>
                    <a:pt x="48" y="8"/>
                  </a:lnTo>
                  <a:lnTo>
                    <a:pt x="72" y="11"/>
                  </a:lnTo>
                  <a:lnTo>
                    <a:pt x="100" y="14"/>
                  </a:lnTo>
                  <a:lnTo>
                    <a:pt x="134" y="15"/>
                  </a:lnTo>
                  <a:lnTo>
                    <a:pt x="169" y="14"/>
                  </a:lnTo>
                  <a:lnTo>
                    <a:pt x="197" y="11"/>
                  </a:lnTo>
                  <a:lnTo>
                    <a:pt x="220" y="8"/>
                  </a:lnTo>
                  <a:lnTo>
                    <a:pt x="237" y="4"/>
                  </a:lnTo>
                  <a:lnTo>
                    <a:pt x="247" y="1"/>
                  </a:lnTo>
                  <a:lnTo>
                    <a:pt x="250" y="0"/>
                  </a:lnTo>
                  <a:lnTo>
                    <a:pt x="269" y="131"/>
                  </a:lnTo>
                  <a:lnTo>
                    <a:pt x="268" y="132"/>
                  </a:lnTo>
                  <a:lnTo>
                    <a:pt x="264" y="136"/>
                  </a:lnTo>
                  <a:lnTo>
                    <a:pt x="258" y="142"/>
                  </a:lnTo>
                  <a:lnTo>
                    <a:pt x="248" y="148"/>
                  </a:lnTo>
                  <a:lnTo>
                    <a:pt x="234" y="152"/>
                  </a:lnTo>
                  <a:lnTo>
                    <a:pt x="214" y="153"/>
                  </a:lnTo>
                  <a:lnTo>
                    <a:pt x="193" y="153"/>
                  </a:lnTo>
                  <a:lnTo>
                    <a:pt x="178" y="150"/>
                  </a:lnTo>
                  <a:lnTo>
                    <a:pt x="169" y="146"/>
                  </a:lnTo>
                  <a:lnTo>
                    <a:pt x="163" y="144"/>
                  </a:lnTo>
                  <a:lnTo>
                    <a:pt x="162" y="142"/>
                  </a:lnTo>
                  <a:lnTo>
                    <a:pt x="134" y="77"/>
                  </a:lnTo>
                  <a:lnTo>
                    <a:pt x="107" y="142"/>
                  </a:lnTo>
                  <a:lnTo>
                    <a:pt x="106" y="144"/>
                  </a:lnTo>
                  <a:lnTo>
                    <a:pt x="100" y="146"/>
                  </a:lnTo>
                  <a:lnTo>
                    <a:pt x="91" y="150"/>
                  </a:lnTo>
                  <a:lnTo>
                    <a:pt x="76" y="153"/>
                  </a:lnTo>
                  <a:lnTo>
                    <a:pt x="53" y="153"/>
                  </a:lnTo>
                  <a:lnTo>
                    <a:pt x="35" y="152"/>
                  </a:lnTo>
                  <a:lnTo>
                    <a:pt x="21" y="148"/>
                  </a:lnTo>
                  <a:lnTo>
                    <a:pt x="11" y="142"/>
                  </a:lnTo>
                  <a:lnTo>
                    <a:pt x="4" y="136"/>
                  </a:lnTo>
                  <a:lnTo>
                    <a:pt x="1" y="132"/>
                  </a:lnTo>
                  <a:lnTo>
                    <a:pt x="0" y="13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1"/>
            <p:cNvSpPr>
              <a:spLocks/>
            </p:cNvSpPr>
            <p:nvPr/>
          </p:nvSpPr>
          <p:spPr bwMode="auto">
            <a:xfrm>
              <a:off x="3363336" y="4153045"/>
              <a:ext cx="123825" cy="369888"/>
            </a:xfrm>
            <a:custGeom>
              <a:avLst/>
              <a:gdLst>
                <a:gd name="T0" fmla="*/ 42 w 78"/>
                <a:gd name="T1" fmla="*/ 0 h 233"/>
                <a:gd name="T2" fmla="*/ 55 w 78"/>
                <a:gd name="T3" fmla="*/ 2 h 233"/>
                <a:gd name="T4" fmla="*/ 67 w 78"/>
                <a:gd name="T5" fmla="*/ 8 h 233"/>
                <a:gd name="T6" fmla="*/ 75 w 78"/>
                <a:gd name="T7" fmla="*/ 19 h 233"/>
                <a:gd name="T8" fmla="*/ 78 w 78"/>
                <a:gd name="T9" fmla="*/ 32 h 233"/>
                <a:gd name="T10" fmla="*/ 68 w 78"/>
                <a:gd name="T11" fmla="*/ 197 h 233"/>
                <a:gd name="T12" fmla="*/ 65 w 78"/>
                <a:gd name="T13" fmla="*/ 210 h 233"/>
                <a:gd name="T14" fmla="*/ 59 w 78"/>
                <a:gd name="T15" fmla="*/ 222 h 233"/>
                <a:gd name="T16" fmla="*/ 50 w 78"/>
                <a:gd name="T17" fmla="*/ 229 h 233"/>
                <a:gd name="T18" fmla="*/ 35 w 78"/>
                <a:gd name="T19" fmla="*/ 233 h 233"/>
                <a:gd name="T20" fmla="*/ 23 w 78"/>
                <a:gd name="T21" fmla="*/ 231 h 233"/>
                <a:gd name="T22" fmla="*/ 10 w 78"/>
                <a:gd name="T23" fmla="*/ 224 h 233"/>
                <a:gd name="T24" fmla="*/ 3 w 78"/>
                <a:gd name="T25" fmla="*/ 214 h 233"/>
                <a:gd name="T26" fmla="*/ 0 w 78"/>
                <a:gd name="T27" fmla="*/ 202 h 233"/>
                <a:gd name="T28" fmla="*/ 10 w 78"/>
                <a:gd name="T29" fmla="*/ 36 h 233"/>
                <a:gd name="T30" fmla="*/ 13 w 78"/>
                <a:gd name="T31" fmla="*/ 23 h 233"/>
                <a:gd name="T32" fmla="*/ 18 w 78"/>
                <a:gd name="T33" fmla="*/ 12 h 233"/>
                <a:gd name="T34" fmla="*/ 29 w 78"/>
                <a:gd name="T35" fmla="*/ 3 h 233"/>
                <a:gd name="T36" fmla="*/ 42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42" y="0"/>
                  </a:moveTo>
                  <a:lnTo>
                    <a:pt x="55" y="2"/>
                  </a:lnTo>
                  <a:lnTo>
                    <a:pt x="67" y="8"/>
                  </a:lnTo>
                  <a:lnTo>
                    <a:pt x="75" y="19"/>
                  </a:lnTo>
                  <a:lnTo>
                    <a:pt x="78" y="32"/>
                  </a:lnTo>
                  <a:lnTo>
                    <a:pt x="68" y="197"/>
                  </a:lnTo>
                  <a:lnTo>
                    <a:pt x="65" y="210"/>
                  </a:lnTo>
                  <a:lnTo>
                    <a:pt x="59" y="222"/>
                  </a:lnTo>
                  <a:lnTo>
                    <a:pt x="50" y="229"/>
                  </a:lnTo>
                  <a:lnTo>
                    <a:pt x="35" y="233"/>
                  </a:lnTo>
                  <a:lnTo>
                    <a:pt x="23" y="231"/>
                  </a:lnTo>
                  <a:lnTo>
                    <a:pt x="10" y="224"/>
                  </a:lnTo>
                  <a:lnTo>
                    <a:pt x="3" y="214"/>
                  </a:lnTo>
                  <a:lnTo>
                    <a:pt x="0" y="202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8" y="12"/>
                  </a:lnTo>
                  <a:lnTo>
                    <a:pt x="29" y="3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2"/>
            <p:cNvSpPr>
              <a:spLocks/>
            </p:cNvSpPr>
            <p:nvPr/>
          </p:nvSpPr>
          <p:spPr bwMode="auto">
            <a:xfrm>
              <a:off x="3596698" y="4153045"/>
              <a:ext cx="123825" cy="369888"/>
            </a:xfrm>
            <a:custGeom>
              <a:avLst/>
              <a:gdLst>
                <a:gd name="T0" fmla="*/ 36 w 78"/>
                <a:gd name="T1" fmla="*/ 0 h 233"/>
                <a:gd name="T2" fmla="*/ 49 w 78"/>
                <a:gd name="T3" fmla="*/ 3 h 233"/>
                <a:gd name="T4" fmla="*/ 58 w 78"/>
                <a:gd name="T5" fmla="*/ 12 h 233"/>
                <a:gd name="T6" fmla="*/ 65 w 78"/>
                <a:gd name="T7" fmla="*/ 23 h 233"/>
                <a:gd name="T8" fmla="*/ 68 w 78"/>
                <a:gd name="T9" fmla="*/ 36 h 233"/>
                <a:gd name="T10" fmla="*/ 78 w 78"/>
                <a:gd name="T11" fmla="*/ 202 h 233"/>
                <a:gd name="T12" fmla="*/ 75 w 78"/>
                <a:gd name="T13" fmla="*/ 214 h 233"/>
                <a:gd name="T14" fmla="*/ 66 w 78"/>
                <a:gd name="T15" fmla="*/ 224 h 233"/>
                <a:gd name="T16" fmla="*/ 55 w 78"/>
                <a:gd name="T17" fmla="*/ 231 h 233"/>
                <a:gd name="T18" fmla="*/ 41 w 78"/>
                <a:gd name="T19" fmla="*/ 233 h 233"/>
                <a:gd name="T20" fmla="*/ 28 w 78"/>
                <a:gd name="T21" fmla="*/ 229 h 233"/>
                <a:gd name="T22" fmla="*/ 19 w 78"/>
                <a:gd name="T23" fmla="*/ 222 h 233"/>
                <a:gd name="T24" fmla="*/ 13 w 78"/>
                <a:gd name="T25" fmla="*/ 210 h 233"/>
                <a:gd name="T26" fmla="*/ 10 w 78"/>
                <a:gd name="T27" fmla="*/ 197 h 233"/>
                <a:gd name="T28" fmla="*/ 0 w 78"/>
                <a:gd name="T29" fmla="*/ 32 h 233"/>
                <a:gd name="T30" fmla="*/ 2 w 78"/>
                <a:gd name="T31" fmla="*/ 19 h 233"/>
                <a:gd name="T32" fmla="*/ 11 w 78"/>
                <a:gd name="T33" fmla="*/ 8 h 233"/>
                <a:gd name="T34" fmla="*/ 23 w 78"/>
                <a:gd name="T35" fmla="*/ 2 h 233"/>
                <a:gd name="T36" fmla="*/ 36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36" y="0"/>
                  </a:moveTo>
                  <a:lnTo>
                    <a:pt x="49" y="3"/>
                  </a:lnTo>
                  <a:lnTo>
                    <a:pt x="58" y="12"/>
                  </a:lnTo>
                  <a:lnTo>
                    <a:pt x="65" y="23"/>
                  </a:lnTo>
                  <a:lnTo>
                    <a:pt x="68" y="36"/>
                  </a:lnTo>
                  <a:lnTo>
                    <a:pt x="78" y="202"/>
                  </a:lnTo>
                  <a:lnTo>
                    <a:pt x="75" y="214"/>
                  </a:lnTo>
                  <a:lnTo>
                    <a:pt x="66" y="224"/>
                  </a:lnTo>
                  <a:lnTo>
                    <a:pt x="55" y="231"/>
                  </a:lnTo>
                  <a:lnTo>
                    <a:pt x="41" y="233"/>
                  </a:lnTo>
                  <a:lnTo>
                    <a:pt x="28" y="229"/>
                  </a:lnTo>
                  <a:lnTo>
                    <a:pt x="19" y="222"/>
                  </a:lnTo>
                  <a:lnTo>
                    <a:pt x="13" y="210"/>
                  </a:lnTo>
                  <a:lnTo>
                    <a:pt x="10" y="197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11" y="8"/>
                  </a:lnTo>
                  <a:lnTo>
                    <a:pt x="23" y="2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08875" y="2184313"/>
            <a:ext cx="1496434" cy="3419937"/>
            <a:chOff x="5500111" y="2892570"/>
            <a:chExt cx="706438" cy="1614487"/>
          </a:xfrm>
          <a:solidFill>
            <a:schemeClr val="accent4"/>
          </a:solidFill>
        </p:grpSpPr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5631873" y="2892570"/>
              <a:ext cx="441325" cy="412750"/>
            </a:xfrm>
            <a:custGeom>
              <a:avLst/>
              <a:gdLst>
                <a:gd name="T0" fmla="*/ 163 w 278"/>
                <a:gd name="T1" fmla="*/ 0 h 260"/>
                <a:gd name="T2" fmla="*/ 182 w 278"/>
                <a:gd name="T3" fmla="*/ 2 h 260"/>
                <a:gd name="T4" fmla="*/ 198 w 278"/>
                <a:gd name="T5" fmla="*/ 9 h 260"/>
                <a:gd name="T6" fmla="*/ 211 w 278"/>
                <a:gd name="T7" fmla="*/ 18 h 260"/>
                <a:gd name="T8" fmla="*/ 220 w 278"/>
                <a:gd name="T9" fmla="*/ 29 h 260"/>
                <a:gd name="T10" fmla="*/ 228 w 278"/>
                <a:gd name="T11" fmla="*/ 40 h 260"/>
                <a:gd name="T12" fmla="*/ 233 w 278"/>
                <a:gd name="T13" fmla="*/ 52 h 260"/>
                <a:gd name="T14" fmla="*/ 236 w 278"/>
                <a:gd name="T15" fmla="*/ 64 h 260"/>
                <a:gd name="T16" fmla="*/ 239 w 278"/>
                <a:gd name="T17" fmla="*/ 74 h 260"/>
                <a:gd name="T18" fmla="*/ 240 w 278"/>
                <a:gd name="T19" fmla="*/ 84 h 260"/>
                <a:gd name="T20" fmla="*/ 240 w 278"/>
                <a:gd name="T21" fmla="*/ 89 h 260"/>
                <a:gd name="T22" fmla="*/ 240 w 278"/>
                <a:gd name="T23" fmla="*/ 90 h 260"/>
                <a:gd name="T24" fmla="*/ 241 w 278"/>
                <a:gd name="T25" fmla="*/ 119 h 260"/>
                <a:gd name="T26" fmla="*/ 245 w 278"/>
                <a:gd name="T27" fmla="*/ 142 h 260"/>
                <a:gd name="T28" fmla="*/ 252 w 278"/>
                <a:gd name="T29" fmla="*/ 162 h 260"/>
                <a:gd name="T30" fmla="*/ 258 w 278"/>
                <a:gd name="T31" fmla="*/ 176 h 260"/>
                <a:gd name="T32" fmla="*/ 266 w 278"/>
                <a:gd name="T33" fmla="*/ 188 h 260"/>
                <a:gd name="T34" fmla="*/ 271 w 278"/>
                <a:gd name="T35" fmla="*/ 195 h 260"/>
                <a:gd name="T36" fmla="*/ 277 w 278"/>
                <a:gd name="T37" fmla="*/ 200 h 260"/>
                <a:gd name="T38" fmla="*/ 278 w 278"/>
                <a:gd name="T39" fmla="*/ 201 h 260"/>
                <a:gd name="T40" fmla="*/ 261 w 278"/>
                <a:gd name="T41" fmla="*/ 221 h 260"/>
                <a:gd name="T42" fmla="*/ 243 w 278"/>
                <a:gd name="T43" fmla="*/ 237 h 260"/>
                <a:gd name="T44" fmla="*/ 222 w 278"/>
                <a:gd name="T45" fmla="*/ 247 h 260"/>
                <a:gd name="T46" fmla="*/ 202 w 278"/>
                <a:gd name="T47" fmla="*/ 254 h 260"/>
                <a:gd name="T48" fmla="*/ 182 w 278"/>
                <a:gd name="T49" fmla="*/ 258 h 260"/>
                <a:gd name="T50" fmla="*/ 165 w 278"/>
                <a:gd name="T51" fmla="*/ 259 h 260"/>
                <a:gd name="T52" fmla="*/ 152 w 278"/>
                <a:gd name="T53" fmla="*/ 260 h 260"/>
                <a:gd name="T54" fmla="*/ 143 w 278"/>
                <a:gd name="T55" fmla="*/ 259 h 260"/>
                <a:gd name="T56" fmla="*/ 139 w 278"/>
                <a:gd name="T57" fmla="*/ 259 h 260"/>
                <a:gd name="T58" fmla="*/ 137 w 278"/>
                <a:gd name="T59" fmla="*/ 259 h 260"/>
                <a:gd name="T60" fmla="*/ 127 w 278"/>
                <a:gd name="T61" fmla="*/ 260 h 260"/>
                <a:gd name="T62" fmla="*/ 113 w 278"/>
                <a:gd name="T63" fmla="*/ 259 h 260"/>
                <a:gd name="T64" fmla="*/ 96 w 278"/>
                <a:gd name="T65" fmla="*/ 258 h 260"/>
                <a:gd name="T66" fmla="*/ 78 w 278"/>
                <a:gd name="T67" fmla="*/ 254 h 260"/>
                <a:gd name="T68" fmla="*/ 57 w 278"/>
                <a:gd name="T69" fmla="*/ 247 h 260"/>
                <a:gd name="T70" fmla="*/ 36 w 278"/>
                <a:gd name="T71" fmla="*/ 237 h 260"/>
                <a:gd name="T72" fmla="*/ 17 w 278"/>
                <a:gd name="T73" fmla="*/ 221 h 260"/>
                <a:gd name="T74" fmla="*/ 0 w 278"/>
                <a:gd name="T75" fmla="*/ 201 h 260"/>
                <a:gd name="T76" fmla="*/ 3 w 278"/>
                <a:gd name="T77" fmla="*/ 200 h 260"/>
                <a:gd name="T78" fmla="*/ 7 w 278"/>
                <a:gd name="T79" fmla="*/ 195 h 260"/>
                <a:gd name="T80" fmla="*/ 14 w 278"/>
                <a:gd name="T81" fmla="*/ 188 h 260"/>
                <a:gd name="T82" fmla="*/ 20 w 278"/>
                <a:gd name="T83" fmla="*/ 176 h 260"/>
                <a:gd name="T84" fmla="*/ 27 w 278"/>
                <a:gd name="T85" fmla="*/ 162 h 260"/>
                <a:gd name="T86" fmla="*/ 33 w 278"/>
                <a:gd name="T87" fmla="*/ 142 h 260"/>
                <a:gd name="T88" fmla="*/ 37 w 278"/>
                <a:gd name="T89" fmla="*/ 119 h 260"/>
                <a:gd name="T90" fmla="*/ 40 w 278"/>
                <a:gd name="T91" fmla="*/ 90 h 260"/>
                <a:gd name="T92" fmla="*/ 40 w 278"/>
                <a:gd name="T93" fmla="*/ 89 h 260"/>
                <a:gd name="T94" fmla="*/ 40 w 278"/>
                <a:gd name="T95" fmla="*/ 84 h 260"/>
                <a:gd name="T96" fmla="*/ 41 w 278"/>
                <a:gd name="T97" fmla="*/ 74 h 260"/>
                <a:gd name="T98" fmla="*/ 42 w 278"/>
                <a:gd name="T99" fmla="*/ 64 h 260"/>
                <a:gd name="T100" fmla="*/ 46 w 278"/>
                <a:gd name="T101" fmla="*/ 52 h 260"/>
                <a:gd name="T102" fmla="*/ 51 w 278"/>
                <a:gd name="T103" fmla="*/ 40 h 260"/>
                <a:gd name="T104" fmla="*/ 58 w 278"/>
                <a:gd name="T105" fmla="*/ 29 h 260"/>
                <a:gd name="T106" fmla="*/ 69 w 278"/>
                <a:gd name="T107" fmla="*/ 18 h 260"/>
                <a:gd name="T108" fmla="*/ 80 w 278"/>
                <a:gd name="T109" fmla="*/ 9 h 260"/>
                <a:gd name="T110" fmla="*/ 96 w 278"/>
                <a:gd name="T111" fmla="*/ 2 h 260"/>
                <a:gd name="T112" fmla="*/ 116 w 278"/>
                <a:gd name="T113" fmla="*/ 0 h 260"/>
                <a:gd name="T114" fmla="*/ 139 w 278"/>
                <a:gd name="T115" fmla="*/ 0 h 260"/>
                <a:gd name="T116" fmla="*/ 163 w 278"/>
                <a:gd name="T1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60">
                  <a:moveTo>
                    <a:pt x="163" y="0"/>
                  </a:moveTo>
                  <a:lnTo>
                    <a:pt x="182" y="2"/>
                  </a:lnTo>
                  <a:lnTo>
                    <a:pt x="198" y="9"/>
                  </a:lnTo>
                  <a:lnTo>
                    <a:pt x="211" y="18"/>
                  </a:lnTo>
                  <a:lnTo>
                    <a:pt x="220" y="29"/>
                  </a:lnTo>
                  <a:lnTo>
                    <a:pt x="228" y="40"/>
                  </a:lnTo>
                  <a:lnTo>
                    <a:pt x="233" y="52"/>
                  </a:lnTo>
                  <a:lnTo>
                    <a:pt x="236" y="64"/>
                  </a:lnTo>
                  <a:lnTo>
                    <a:pt x="239" y="74"/>
                  </a:lnTo>
                  <a:lnTo>
                    <a:pt x="240" y="84"/>
                  </a:lnTo>
                  <a:lnTo>
                    <a:pt x="240" y="89"/>
                  </a:lnTo>
                  <a:lnTo>
                    <a:pt x="240" y="90"/>
                  </a:lnTo>
                  <a:lnTo>
                    <a:pt x="241" y="119"/>
                  </a:lnTo>
                  <a:lnTo>
                    <a:pt x="245" y="142"/>
                  </a:lnTo>
                  <a:lnTo>
                    <a:pt x="252" y="162"/>
                  </a:lnTo>
                  <a:lnTo>
                    <a:pt x="258" y="176"/>
                  </a:lnTo>
                  <a:lnTo>
                    <a:pt x="266" y="188"/>
                  </a:lnTo>
                  <a:lnTo>
                    <a:pt x="271" y="195"/>
                  </a:lnTo>
                  <a:lnTo>
                    <a:pt x="277" y="200"/>
                  </a:lnTo>
                  <a:lnTo>
                    <a:pt x="278" y="201"/>
                  </a:lnTo>
                  <a:lnTo>
                    <a:pt x="261" y="221"/>
                  </a:lnTo>
                  <a:lnTo>
                    <a:pt x="243" y="237"/>
                  </a:lnTo>
                  <a:lnTo>
                    <a:pt x="222" y="247"/>
                  </a:lnTo>
                  <a:lnTo>
                    <a:pt x="202" y="254"/>
                  </a:lnTo>
                  <a:lnTo>
                    <a:pt x="182" y="258"/>
                  </a:lnTo>
                  <a:lnTo>
                    <a:pt x="165" y="259"/>
                  </a:lnTo>
                  <a:lnTo>
                    <a:pt x="152" y="260"/>
                  </a:lnTo>
                  <a:lnTo>
                    <a:pt x="143" y="259"/>
                  </a:lnTo>
                  <a:lnTo>
                    <a:pt x="139" y="259"/>
                  </a:lnTo>
                  <a:lnTo>
                    <a:pt x="137" y="259"/>
                  </a:lnTo>
                  <a:lnTo>
                    <a:pt x="127" y="260"/>
                  </a:lnTo>
                  <a:lnTo>
                    <a:pt x="113" y="259"/>
                  </a:lnTo>
                  <a:lnTo>
                    <a:pt x="96" y="258"/>
                  </a:lnTo>
                  <a:lnTo>
                    <a:pt x="78" y="254"/>
                  </a:lnTo>
                  <a:lnTo>
                    <a:pt x="57" y="247"/>
                  </a:lnTo>
                  <a:lnTo>
                    <a:pt x="36" y="237"/>
                  </a:lnTo>
                  <a:lnTo>
                    <a:pt x="17" y="221"/>
                  </a:lnTo>
                  <a:lnTo>
                    <a:pt x="0" y="201"/>
                  </a:lnTo>
                  <a:lnTo>
                    <a:pt x="3" y="200"/>
                  </a:lnTo>
                  <a:lnTo>
                    <a:pt x="7" y="195"/>
                  </a:lnTo>
                  <a:lnTo>
                    <a:pt x="14" y="188"/>
                  </a:lnTo>
                  <a:lnTo>
                    <a:pt x="20" y="176"/>
                  </a:lnTo>
                  <a:lnTo>
                    <a:pt x="27" y="162"/>
                  </a:lnTo>
                  <a:lnTo>
                    <a:pt x="33" y="142"/>
                  </a:lnTo>
                  <a:lnTo>
                    <a:pt x="37" y="119"/>
                  </a:lnTo>
                  <a:lnTo>
                    <a:pt x="40" y="90"/>
                  </a:lnTo>
                  <a:lnTo>
                    <a:pt x="40" y="89"/>
                  </a:lnTo>
                  <a:lnTo>
                    <a:pt x="40" y="84"/>
                  </a:lnTo>
                  <a:lnTo>
                    <a:pt x="41" y="74"/>
                  </a:lnTo>
                  <a:lnTo>
                    <a:pt x="42" y="64"/>
                  </a:lnTo>
                  <a:lnTo>
                    <a:pt x="46" y="52"/>
                  </a:lnTo>
                  <a:lnTo>
                    <a:pt x="51" y="40"/>
                  </a:lnTo>
                  <a:lnTo>
                    <a:pt x="58" y="29"/>
                  </a:lnTo>
                  <a:lnTo>
                    <a:pt x="69" y="18"/>
                  </a:lnTo>
                  <a:lnTo>
                    <a:pt x="80" y="9"/>
                  </a:lnTo>
                  <a:lnTo>
                    <a:pt x="96" y="2"/>
                  </a:lnTo>
                  <a:lnTo>
                    <a:pt x="116" y="0"/>
                  </a:lnTo>
                  <a:lnTo>
                    <a:pt x="139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5730298" y="4011757"/>
              <a:ext cx="103188" cy="495300"/>
            </a:xfrm>
            <a:custGeom>
              <a:avLst/>
              <a:gdLst>
                <a:gd name="T0" fmla="*/ 38 w 65"/>
                <a:gd name="T1" fmla="*/ 0 h 312"/>
                <a:gd name="T2" fmla="*/ 48 w 65"/>
                <a:gd name="T3" fmla="*/ 2 h 312"/>
                <a:gd name="T4" fmla="*/ 58 w 65"/>
                <a:gd name="T5" fmla="*/ 7 h 312"/>
                <a:gd name="T6" fmla="*/ 64 w 65"/>
                <a:gd name="T7" fmla="*/ 15 h 312"/>
                <a:gd name="T8" fmla="*/ 65 w 65"/>
                <a:gd name="T9" fmla="*/ 27 h 312"/>
                <a:gd name="T10" fmla="*/ 56 w 65"/>
                <a:gd name="T11" fmla="*/ 284 h 312"/>
                <a:gd name="T12" fmla="*/ 54 w 65"/>
                <a:gd name="T13" fmla="*/ 297 h 312"/>
                <a:gd name="T14" fmla="*/ 46 w 65"/>
                <a:gd name="T15" fmla="*/ 305 h 312"/>
                <a:gd name="T16" fmla="*/ 37 w 65"/>
                <a:gd name="T17" fmla="*/ 311 h 312"/>
                <a:gd name="T18" fmla="*/ 26 w 65"/>
                <a:gd name="T19" fmla="*/ 312 h 312"/>
                <a:gd name="T20" fmla="*/ 17 w 65"/>
                <a:gd name="T21" fmla="*/ 311 h 312"/>
                <a:gd name="T22" fmla="*/ 8 w 65"/>
                <a:gd name="T23" fmla="*/ 305 h 312"/>
                <a:gd name="T24" fmla="*/ 1 w 65"/>
                <a:gd name="T25" fmla="*/ 297 h 312"/>
                <a:gd name="T26" fmla="*/ 0 w 65"/>
                <a:gd name="T27" fmla="*/ 284 h 312"/>
                <a:gd name="T28" fmla="*/ 9 w 65"/>
                <a:gd name="T29" fmla="*/ 27 h 312"/>
                <a:gd name="T30" fmla="*/ 12 w 65"/>
                <a:gd name="T31" fmla="*/ 15 h 312"/>
                <a:gd name="T32" fmla="*/ 18 w 65"/>
                <a:gd name="T33" fmla="*/ 7 h 312"/>
                <a:gd name="T34" fmla="*/ 27 w 65"/>
                <a:gd name="T35" fmla="*/ 2 h 312"/>
                <a:gd name="T36" fmla="*/ 38 w 65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312">
                  <a:moveTo>
                    <a:pt x="38" y="0"/>
                  </a:moveTo>
                  <a:lnTo>
                    <a:pt x="48" y="2"/>
                  </a:lnTo>
                  <a:lnTo>
                    <a:pt x="58" y="7"/>
                  </a:lnTo>
                  <a:lnTo>
                    <a:pt x="64" y="15"/>
                  </a:lnTo>
                  <a:lnTo>
                    <a:pt x="65" y="27"/>
                  </a:lnTo>
                  <a:lnTo>
                    <a:pt x="56" y="284"/>
                  </a:lnTo>
                  <a:lnTo>
                    <a:pt x="54" y="297"/>
                  </a:lnTo>
                  <a:lnTo>
                    <a:pt x="46" y="305"/>
                  </a:lnTo>
                  <a:lnTo>
                    <a:pt x="37" y="311"/>
                  </a:lnTo>
                  <a:lnTo>
                    <a:pt x="26" y="312"/>
                  </a:lnTo>
                  <a:lnTo>
                    <a:pt x="17" y="311"/>
                  </a:lnTo>
                  <a:lnTo>
                    <a:pt x="8" y="305"/>
                  </a:lnTo>
                  <a:lnTo>
                    <a:pt x="1" y="297"/>
                  </a:lnTo>
                  <a:lnTo>
                    <a:pt x="0" y="284"/>
                  </a:lnTo>
                  <a:lnTo>
                    <a:pt x="9" y="27"/>
                  </a:lnTo>
                  <a:lnTo>
                    <a:pt x="12" y="15"/>
                  </a:lnTo>
                  <a:lnTo>
                    <a:pt x="18" y="7"/>
                  </a:lnTo>
                  <a:lnTo>
                    <a:pt x="27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5871586" y="4011757"/>
              <a:ext cx="106363" cy="495300"/>
            </a:xfrm>
            <a:custGeom>
              <a:avLst/>
              <a:gdLst>
                <a:gd name="T0" fmla="*/ 27 w 67"/>
                <a:gd name="T1" fmla="*/ 0 h 312"/>
                <a:gd name="T2" fmla="*/ 38 w 67"/>
                <a:gd name="T3" fmla="*/ 2 h 312"/>
                <a:gd name="T4" fmla="*/ 47 w 67"/>
                <a:gd name="T5" fmla="*/ 7 h 312"/>
                <a:gd name="T6" fmla="*/ 54 w 67"/>
                <a:gd name="T7" fmla="*/ 15 h 312"/>
                <a:gd name="T8" fmla="*/ 56 w 67"/>
                <a:gd name="T9" fmla="*/ 27 h 312"/>
                <a:gd name="T10" fmla="*/ 67 w 67"/>
                <a:gd name="T11" fmla="*/ 284 h 312"/>
                <a:gd name="T12" fmla="*/ 64 w 67"/>
                <a:gd name="T13" fmla="*/ 297 h 312"/>
                <a:gd name="T14" fmla="*/ 59 w 67"/>
                <a:gd name="T15" fmla="*/ 305 h 312"/>
                <a:gd name="T16" fmla="*/ 50 w 67"/>
                <a:gd name="T17" fmla="*/ 311 h 312"/>
                <a:gd name="T18" fmla="*/ 39 w 67"/>
                <a:gd name="T19" fmla="*/ 312 h 312"/>
                <a:gd name="T20" fmla="*/ 29 w 67"/>
                <a:gd name="T21" fmla="*/ 311 h 312"/>
                <a:gd name="T22" fmla="*/ 20 w 67"/>
                <a:gd name="T23" fmla="*/ 305 h 312"/>
                <a:gd name="T24" fmla="*/ 13 w 67"/>
                <a:gd name="T25" fmla="*/ 296 h 312"/>
                <a:gd name="T26" fmla="*/ 10 w 67"/>
                <a:gd name="T27" fmla="*/ 284 h 312"/>
                <a:gd name="T28" fmla="*/ 0 w 67"/>
                <a:gd name="T29" fmla="*/ 27 h 312"/>
                <a:gd name="T30" fmla="*/ 3 w 67"/>
                <a:gd name="T31" fmla="*/ 15 h 312"/>
                <a:gd name="T32" fmla="*/ 8 w 67"/>
                <a:gd name="T33" fmla="*/ 7 h 312"/>
                <a:gd name="T34" fmla="*/ 17 w 67"/>
                <a:gd name="T35" fmla="*/ 2 h 312"/>
                <a:gd name="T36" fmla="*/ 27 w 67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312">
                  <a:moveTo>
                    <a:pt x="27" y="0"/>
                  </a:moveTo>
                  <a:lnTo>
                    <a:pt x="38" y="2"/>
                  </a:lnTo>
                  <a:lnTo>
                    <a:pt x="47" y="7"/>
                  </a:lnTo>
                  <a:lnTo>
                    <a:pt x="54" y="15"/>
                  </a:lnTo>
                  <a:lnTo>
                    <a:pt x="56" y="27"/>
                  </a:lnTo>
                  <a:lnTo>
                    <a:pt x="67" y="284"/>
                  </a:lnTo>
                  <a:lnTo>
                    <a:pt x="64" y="297"/>
                  </a:lnTo>
                  <a:lnTo>
                    <a:pt x="59" y="305"/>
                  </a:lnTo>
                  <a:lnTo>
                    <a:pt x="50" y="311"/>
                  </a:lnTo>
                  <a:lnTo>
                    <a:pt x="39" y="312"/>
                  </a:lnTo>
                  <a:lnTo>
                    <a:pt x="29" y="311"/>
                  </a:lnTo>
                  <a:lnTo>
                    <a:pt x="20" y="305"/>
                  </a:lnTo>
                  <a:lnTo>
                    <a:pt x="13" y="296"/>
                  </a:lnTo>
                  <a:lnTo>
                    <a:pt x="10" y="284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5500111" y="3330720"/>
              <a:ext cx="706438" cy="668338"/>
            </a:xfrm>
            <a:custGeom>
              <a:avLst/>
              <a:gdLst>
                <a:gd name="T0" fmla="*/ 276 w 445"/>
                <a:gd name="T1" fmla="*/ 6 h 421"/>
                <a:gd name="T2" fmla="*/ 311 w 445"/>
                <a:gd name="T3" fmla="*/ 26 h 421"/>
                <a:gd name="T4" fmla="*/ 343 w 445"/>
                <a:gd name="T5" fmla="*/ 56 h 421"/>
                <a:gd name="T6" fmla="*/ 364 w 445"/>
                <a:gd name="T7" fmla="*/ 97 h 421"/>
                <a:gd name="T8" fmla="*/ 379 w 445"/>
                <a:gd name="T9" fmla="*/ 140 h 421"/>
                <a:gd name="T10" fmla="*/ 443 w 445"/>
                <a:gd name="T11" fmla="*/ 310 h 421"/>
                <a:gd name="T12" fmla="*/ 442 w 445"/>
                <a:gd name="T13" fmla="*/ 331 h 421"/>
                <a:gd name="T14" fmla="*/ 425 w 445"/>
                <a:gd name="T15" fmla="*/ 343 h 421"/>
                <a:gd name="T16" fmla="*/ 404 w 445"/>
                <a:gd name="T17" fmla="*/ 342 h 421"/>
                <a:gd name="T18" fmla="*/ 388 w 445"/>
                <a:gd name="T19" fmla="*/ 325 h 421"/>
                <a:gd name="T20" fmla="*/ 331 w 445"/>
                <a:gd name="T21" fmla="*/ 171 h 421"/>
                <a:gd name="T22" fmla="*/ 341 w 445"/>
                <a:gd name="T23" fmla="*/ 237 h 421"/>
                <a:gd name="T24" fmla="*/ 353 w 445"/>
                <a:gd name="T25" fmla="*/ 296 h 421"/>
                <a:gd name="T26" fmla="*/ 369 w 445"/>
                <a:gd name="T27" fmla="*/ 339 h 421"/>
                <a:gd name="T28" fmla="*/ 378 w 445"/>
                <a:gd name="T29" fmla="*/ 352 h 421"/>
                <a:gd name="T30" fmla="*/ 375 w 445"/>
                <a:gd name="T31" fmla="*/ 363 h 421"/>
                <a:gd name="T32" fmla="*/ 365 w 445"/>
                <a:gd name="T33" fmla="*/ 378 h 421"/>
                <a:gd name="T34" fmla="*/ 345 w 445"/>
                <a:gd name="T35" fmla="*/ 395 h 421"/>
                <a:gd name="T36" fmla="*/ 310 w 445"/>
                <a:gd name="T37" fmla="*/ 411 h 421"/>
                <a:gd name="T38" fmla="*/ 256 w 445"/>
                <a:gd name="T39" fmla="*/ 420 h 421"/>
                <a:gd name="T40" fmla="*/ 188 w 445"/>
                <a:gd name="T41" fmla="*/ 420 h 421"/>
                <a:gd name="T42" fmla="*/ 136 w 445"/>
                <a:gd name="T43" fmla="*/ 411 h 421"/>
                <a:gd name="T44" fmla="*/ 100 w 445"/>
                <a:gd name="T45" fmla="*/ 395 h 421"/>
                <a:gd name="T46" fmla="*/ 80 w 445"/>
                <a:gd name="T47" fmla="*/ 378 h 421"/>
                <a:gd name="T48" fmla="*/ 69 w 445"/>
                <a:gd name="T49" fmla="*/ 363 h 421"/>
                <a:gd name="T50" fmla="*/ 66 w 445"/>
                <a:gd name="T51" fmla="*/ 352 h 421"/>
                <a:gd name="T52" fmla="*/ 76 w 445"/>
                <a:gd name="T53" fmla="*/ 339 h 421"/>
                <a:gd name="T54" fmla="*/ 91 w 445"/>
                <a:gd name="T55" fmla="*/ 294 h 421"/>
                <a:gd name="T56" fmla="*/ 104 w 445"/>
                <a:gd name="T57" fmla="*/ 236 h 421"/>
                <a:gd name="T58" fmla="*/ 114 w 445"/>
                <a:gd name="T59" fmla="*/ 170 h 421"/>
                <a:gd name="T60" fmla="*/ 56 w 445"/>
                <a:gd name="T61" fmla="*/ 325 h 421"/>
                <a:gd name="T62" fmla="*/ 40 w 445"/>
                <a:gd name="T63" fmla="*/ 342 h 421"/>
                <a:gd name="T64" fmla="*/ 19 w 445"/>
                <a:gd name="T65" fmla="*/ 343 h 421"/>
                <a:gd name="T66" fmla="*/ 2 w 445"/>
                <a:gd name="T67" fmla="*/ 331 h 421"/>
                <a:gd name="T68" fmla="*/ 1 w 445"/>
                <a:gd name="T69" fmla="*/ 310 h 421"/>
                <a:gd name="T70" fmla="*/ 65 w 445"/>
                <a:gd name="T71" fmla="*/ 140 h 421"/>
                <a:gd name="T72" fmla="*/ 81 w 445"/>
                <a:gd name="T73" fmla="*/ 97 h 421"/>
                <a:gd name="T74" fmla="*/ 102 w 445"/>
                <a:gd name="T75" fmla="*/ 55 h 421"/>
                <a:gd name="T76" fmla="*/ 133 w 445"/>
                <a:gd name="T77" fmla="*/ 26 h 421"/>
                <a:gd name="T78" fmla="*/ 169 w 445"/>
                <a:gd name="T79" fmla="*/ 6 h 421"/>
                <a:gd name="T80" fmla="*/ 182 w 445"/>
                <a:gd name="T81" fmla="*/ 4 h 421"/>
                <a:gd name="T82" fmla="*/ 179 w 445"/>
                <a:gd name="T83" fmla="*/ 12 h 421"/>
                <a:gd name="T84" fmla="*/ 192 w 445"/>
                <a:gd name="T85" fmla="*/ 31 h 421"/>
                <a:gd name="T86" fmla="*/ 222 w 445"/>
                <a:gd name="T87" fmla="*/ 41 h 421"/>
                <a:gd name="T88" fmla="*/ 252 w 445"/>
                <a:gd name="T89" fmla="*/ 31 h 421"/>
                <a:gd name="T90" fmla="*/ 265 w 445"/>
                <a:gd name="T91" fmla="*/ 12 h 421"/>
                <a:gd name="T92" fmla="*/ 263 w 445"/>
                <a:gd name="T93" fmla="*/ 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" h="421">
                  <a:moveTo>
                    <a:pt x="260" y="0"/>
                  </a:moveTo>
                  <a:lnTo>
                    <a:pt x="276" y="6"/>
                  </a:lnTo>
                  <a:lnTo>
                    <a:pt x="290" y="18"/>
                  </a:lnTo>
                  <a:lnTo>
                    <a:pt x="311" y="26"/>
                  </a:lnTo>
                  <a:lnTo>
                    <a:pt x="328" y="39"/>
                  </a:lnTo>
                  <a:lnTo>
                    <a:pt x="343" y="56"/>
                  </a:lnTo>
                  <a:lnTo>
                    <a:pt x="354" y="76"/>
                  </a:lnTo>
                  <a:lnTo>
                    <a:pt x="364" y="97"/>
                  </a:lnTo>
                  <a:lnTo>
                    <a:pt x="373" y="119"/>
                  </a:lnTo>
                  <a:lnTo>
                    <a:pt x="379" y="140"/>
                  </a:lnTo>
                  <a:lnTo>
                    <a:pt x="387" y="160"/>
                  </a:lnTo>
                  <a:lnTo>
                    <a:pt x="443" y="310"/>
                  </a:lnTo>
                  <a:lnTo>
                    <a:pt x="445" y="322"/>
                  </a:lnTo>
                  <a:lnTo>
                    <a:pt x="442" y="331"/>
                  </a:lnTo>
                  <a:lnTo>
                    <a:pt x="434" y="339"/>
                  </a:lnTo>
                  <a:lnTo>
                    <a:pt x="425" y="343"/>
                  </a:lnTo>
                  <a:lnTo>
                    <a:pt x="415" y="344"/>
                  </a:lnTo>
                  <a:lnTo>
                    <a:pt x="404" y="342"/>
                  </a:lnTo>
                  <a:lnTo>
                    <a:pt x="395" y="335"/>
                  </a:lnTo>
                  <a:lnTo>
                    <a:pt x="388" y="325"/>
                  </a:lnTo>
                  <a:lnTo>
                    <a:pt x="340" y="195"/>
                  </a:lnTo>
                  <a:lnTo>
                    <a:pt x="331" y="171"/>
                  </a:lnTo>
                  <a:lnTo>
                    <a:pt x="336" y="204"/>
                  </a:lnTo>
                  <a:lnTo>
                    <a:pt x="341" y="237"/>
                  </a:lnTo>
                  <a:lnTo>
                    <a:pt x="347" y="267"/>
                  </a:lnTo>
                  <a:lnTo>
                    <a:pt x="353" y="296"/>
                  </a:lnTo>
                  <a:lnTo>
                    <a:pt x="361" y="319"/>
                  </a:lnTo>
                  <a:lnTo>
                    <a:pt x="369" y="339"/>
                  </a:lnTo>
                  <a:lnTo>
                    <a:pt x="379" y="351"/>
                  </a:lnTo>
                  <a:lnTo>
                    <a:pt x="378" y="352"/>
                  </a:lnTo>
                  <a:lnTo>
                    <a:pt x="378" y="356"/>
                  </a:lnTo>
                  <a:lnTo>
                    <a:pt x="375" y="363"/>
                  </a:lnTo>
                  <a:lnTo>
                    <a:pt x="371" y="369"/>
                  </a:lnTo>
                  <a:lnTo>
                    <a:pt x="365" y="378"/>
                  </a:lnTo>
                  <a:lnTo>
                    <a:pt x="357" y="386"/>
                  </a:lnTo>
                  <a:lnTo>
                    <a:pt x="345" y="395"/>
                  </a:lnTo>
                  <a:lnTo>
                    <a:pt x="330" y="403"/>
                  </a:lnTo>
                  <a:lnTo>
                    <a:pt x="310" y="411"/>
                  </a:lnTo>
                  <a:lnTo>
                    <a:pt x="286" y="416"/>
                  </a:lnTo>
                  <a:lnTo>
                    <a:pt x="256" y="420"/>
                  </a:lnTo>
                  <a:lnTo>
                    <a:pt x="222" y="421"/>
                  </a:lnTo>
                  <a:lnTo>
                    <a:pt x="188" y="420"/>
                  </a:lnTo>
                  <a:lnTo>
                    <a:pt x="159" y="416"/>
                  </a:lnTo>
                  <a:lnTo>
                    <a:pt x="136" y="411"/>
                  </a:lnTo>
                  <a:lnTo>
                    <a:pt x="116" y="403"/>
                  </a:lnTo>
                  <a:lnTo>
                    <a:pt x="100" y="395"/>
                  </a:lnTo>
                  <a:lnTo>
                    <a:pt x="89" y="386"/>
                  </a:lnTo>
                  <a:lnTo>
                    <a:pt x="80" y="378"/>
                  </a:lnTo>
                  <a:lnTo>
                    <a:pt x="73" y="369"/>
                  </a:lnTo>
                  <a:lnTo>
                    <a:pt x="69" y="363"/>
                  </a:lnTo>
                  <a:lnTo>
                    <a:pt x="68" y="356"/>
                  </a:lnTo>
                  <a:lnTo>
                    <a:pt x="66" y="352"/>
                  </a:lnTo>
                  <a:lnTo>
                    <a:pt x="66" y="351"/>
                  </a:lnTo>
                  <a:lnTo>
                    <a:pt x="76" y="339"/>
                  </a:lnTo>
                  <a:lnTo>
                    <a:pt x="85" y="319"/>
                  </a:lnTo>
                  <a:lnTo>
                    <a:pt x="91" y="294"/>
                  </a:lnTo>
                  <a:lnTo>
                    <a:pt x="98" y="267"/>
                  </a:lnTo>
                  <a:lnTo>
                    <a:pt x="104" y="236"/>
                  </a:lnTo>
                  <a:lnTo>
                    <a:pt x="110" y="203"/>
                  </a:lnTo>
                  <a:lnTo>
                    <a:pt x="114" y="170"/>
                  </a:lnTo>
                  <a:lnTo>
                    <a:pt x="104" y="195"/>
                  </a:lnTo>
                  <a:lnTo>
                    <a:pt x="56" y="325"/>
                  </a:lnTo>
                  <a:lnTo>
                    <a:pt x="49" y="335"/>
                  </a:lnTo>
                  <a:lnTo>
                    <a:pt x="40" y="342"/>
                  </a:lnTo>
                  <a:lnTo>
                    <a:pt x="30" y="344"/>
                  </a:lnTo>
                  <a:lnTo>
                    <a:pt x="19" y="343"/>
                  </a:lnTo>
                  <a:lnTo>
                    <a:pt x="10" y="339"/>
                  </a:lnTo>
                  <a:lnTo>
                    <a:pt x="2" y="331"/>
                  </a:lnTo>
                  <a:lnTo>
                    <a:pt x="0" y="322"/>
                  </a:lnTo>
                  <a:lnTo>
                    <a:pt x="1" y="310"/>
                  </a:lnTo>
                  <a:lnTo>
                    <a:pt x="57" y="160"/>
                  </a:lnTo>
                  <a:lnTo>
                    <a:pt x="65" y="140"/>
                  </a:lnTo>
                  <a:lnTo>
                    <a:pt x="72" y="119"/>
                  </a:lnTo>
                  <a:lnTo>
                    <a:pt x="81" y="97"/>
                  </a:lnTo>
                  <a:lnTo>
                    <a:pt x="90" y="75"/>
                  </a:lnTo>
                  <a:lnTo>
                    <a:pt x="102" y="55"/>
                  </a:lnTo>
                  <a:lnTo>
                    <a:pt x="116" y="38"/>
                  </a:lnTo>
                  <a:lnTo>
                    <a:pt x="133" y="26"/>
                  </a:lnTo>
                  <a:lnTo>
                    <a:pt x="154" y="18"/>
                  </a:lnTo>
                  <a:lnTo>
                    <a:pt x="169" y="6"/>
                  </a:lnTo>
                  <a:lnTo>
                    <a:pt x="184" y="0"/>
                  </a:lnTo>
                  <a:lnTo>
                    <a:pt x="182" y="4"/>
                  </a:lnTo>
                  <a:lnTo>
                    <a:pt x="180" y="8"/>
                  </a:lnTo>
                  <a:lnTo>
                    <a:pt x="179" y="12"/>
                  </a:lnTo>
                  <a:lnTo>
                    <a:pt x="183" y="24"/>
                  </a:lnTo>
                  <a:lnTo>
                    <a:pt x="192" y="31"/>
                  </a:lnTo>
                  <a:lnTo>
                    <a:pt x="205" y="38"/>
                  </a:lnTo>
                  <a:lnTo>
                    <a:pt x="222" y="41"/>
                  </a:lnTo>
                  <a:lnTo>
                    <a:pt x="239" y="38"/>
                  </a:lnTo>
                  <a:lnTo>
                    <a:pt x="252" y="31"/>
                  </a:lnTo>
                  <a:lnTo>
                    <a:pt x="261" y="24"/>
                  </a:lnTo>
                  <a:lnTo>
                    <a:pt x="265" y="12"/>
                  </a:lnTo>
                  <a:lnTo>
                    <a:pt x="265" y="8"/>
                  </a:lnTo>
                  <a:lnTo>
                    <a:pt x="263" y="4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518597" y="264307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8597" y="230931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8597" y="3698185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8597" y="3364422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18597" y="479735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8597" y="446358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8751" y="2958506"/>
            <a:ext cx="2373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Bebas Neue" panose="020B0606020202050201" pitchFamily="34" charset="0"/>
              </a:rPr>
              <a:t>90%</a:t>
            </a:r>
            <a:endParaRPr lang="en-US" sz="9600" dirty="0">
              <a:solidFill>
                <a:schemeClr val="accent5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792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975879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Welcome message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Teardrop 6"/>
          <p:cNvSpPr/>
          <p:nvPr/>
        </p:nvSpPr>
        <p:spPr>
          <a:xfrm>
            <a:off x="6979920" y="0"/>
            <a:ext cx="5212080" cy="5212080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3891" y="2545539"/>
            <a:ext cx="46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doe, managing director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3891" y="3007204"/>
            <a:ext cx="4654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215746" y="400464"/>
            <a:ext cx="1468581" cy="6057072"/>
            <a:chOff x="4724401" y="2757487"/>
            <a:chExt cx="357188" cy="1473200"/>
          </a:xfrm>
        </p:grpSpPr>
        <p:sp>
          <p:nvSpPr>
            <p:cNvPr id="8" name="Freeform 448"/>
            <p:cNvSpPr>
              <a:spLocks/>
            </p:cNvSpPr>
            <p:nvPr/>
          </p:nvSpPr>
          <p:spPr bwMode="auto">
            <a:xfrm>
              <a:off x="4965701" y="2771775"/>
              <a:ext cx="115888" cy="388938"/>
            </a:xfrm>
            <a:custGeom>
              <a:avLst/>
              <a:gdLst>
                <a:gd name="T0" fmla="*/ 36 w 73"/>
                <a:gd name="T1" fmla="*/ 0 h 245"/>
                <a:gd name="T2" fmla="*/ 73 w 73"/>
                <a:gd name="T3" fmla="*/ 168 h 245"/>
                <a:gd name="T4" fmla="*/ 57 w 73"/>
                <a:gd name="T5" fmla="*/ 245 h 245"/>
                <a:gd name="T6" fmla="*/ 22 w 73"/>
                <a:gd name="T7" fmla="*/ 245 h 245"/>
                <a:gd name="T8" fmla="*/ 0 w 73"/>
                <a:gd name="T9" fmla="*/ 166 h 245"/>
                <a:gd name="T10" fmla="*/ 36 w 73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45">
                  <a:moveTo>
                    <a:pt x="36" y="0"/>
                  </a:moveTo>
                  <a:lnTo>
                    <a:pt x="73" y="168"/>
                  </a:lnTo>
                  <a:lnTo>
                    <a:pt x="57" y="245"/>
                  </a:lnTo>
                  <a:lnTo>
                    <a:pt x="22" y="245"/>
                  </a:lnTo>
                  <a:lnTo>
                    <a:pt x="0" y="16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49"/>
            <p:cNvSpPr>
              <a:spLocks/>
            </p:cNvSpPr>
            <p:nvPr/>
          </p:nvSpPr>
          <p:spPr bwMode="auto">
            <a:xfrm>
              <a:off x="4968876" y="4113212"/>
              <a:ext cx="111125" cy="117475"/>
            </a:xfrm>
            <a:custGeom>
              <a:avLst/>
              <a:gdLst>
                <a:gd name="T0" fmla="*/ 26 w 70"/>
                <a:gd name="T1" fmla="*/ 0 h 74"/>
                <a:gd name="T2" fmla="*/ 42 w 70"/>
                <a:gd name="T3" fmla="*/ 0 h 74"/>
                <a:gd name="T4" fmla="*/ 55 w 70"/>
                <a:gd name="T5" fmla="*/ 3 h 74"/>
                <a:gd name="T6" fmla="*/ 66 w 70"/>
                <a:gd name="T7" fmla="*/ 13 h 74"/>
                <a:gd name="T8" fmla="*/ 70 w 70"/>
                <a:gd name="T9" fmla="*/ 27 h 74"/>
                <a:gd name="T10" fmla="*/ 70 w 70"/>
                <a:gd name="T11" fmla="*/ 48 h 74"/>
                <a:gd name="T12" fmla="*/ 66 w 70"/>
                <a:gd name="T13" fmla="*/ 61 h 74"/>
                <a:gd name="T14" fmla="*/ 55 w 70"/>
                <a:gd name="T15" fmla="*/ 70 h 74"/>
                <a:gd name="T16" fmla="*/ 42 w 70"/>
                <a:gd name="T17" fmla="*/ 74 h 74"/>
                <a:gd name="T18" fmla="*/ 26 w 70"/>
                <a:gd name="T19" fmla="*/ 74 h 74"/>
                <a:gd name="T20" fmla="*/ 13 w 70"/>
                <a:gd name="T21" fmla="*/ 70 h 74"/>
                <a:gd name="T22" fmla="*/ 4 w 70"/>
                <a:gd name="T23" fmla="*/ 61 h 74"/>
                <a:gd name="T24" fmla="*/ 0 w 70"/>
                <a:gd name="T25" fmla="*/ 48 h 74"/>
                <a:gd name="T26" fmla="*/ 0 w 70"/>
                <a:gd name="T27" fmla="*/ 27 h 74"/>
                <a:gd name="T28" fmla="*/ 4 w 70"/>
                <a:gd name="T29" fmla="*/ 13 h 74"/>
                <a:gd name="T30" fmla="*/ 13 w 70"/>
                <a:gd name="T31" fmla="*/ 3 h 74"/>
                <a:gd name="T32" fmla="*/ 26 w 70"/>
                <a:gd name="T3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74">
                  <a:moveTo>
                    <a:pt x="26" y="0"/>
                  </a:moveTo>
                  <a:lnTo>
                    <a:pt x="42" y="0"/>
                  </a:lnTo>
                  <a:lnTo>
                    <a:pt x="55" y="3"/>
                  </a:lnTo>
                  <a:lnTo>
                    <a:pt x="66" y="13"/>
                  </a:lnTo>
                  <a:lnTo>
                    <a:pt x="70" y="27"/>
                  </a:lnTo>
                  <a:lnTo>
                    <a:pt x="70" y="48"/>
                  </a:lnTo>
                  <a:lnTo>
                    <a:pt x="66" y="61"/>
                  </a:lnTo>
                  <a:lnTo>
                    <a:pt x="55" y="70"/>
                  </a:lnTo>
                  <a:lnTo>
                    <a:pt x="42" y="74"/>
                  </a:lnTo>
                  <a:lnTo>
                    <a:pt x="26" y="74"/>
                  </a:lnTo>
                  <a:lnTo>
                    <a:pt x="13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27"/>
                  </a:lnTo>
                  <a:lnTo>
                    <a:pt x="4" y="13"/>
                  </a:lnTo>
                  <a:lnTo>
                    <a:pt x="13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50"/>
            <p:cNvSpPr>
              <a:spLocks/>
            </p:cNvSpPr>
            <p:nvPr/>
          </p:nvSpPr>
          <p:spPr bwMode="auto">
            <a:xfrm>
              <a:off x="5002213" y="2771775"/>
              <a:ext cx="41275" cy="128588"/>
            </a:xfrm>
            <a:custGeom>
              <a:avLst/>
              <a:gdLst>
                <a:gd name="T0" fmla="*/ 13 w 26"/>
                <a:gd name="T1" fmla="*/ 0 h 81"/>
                <a:gd name="T2" fmla="*/ 26 w 26"/>
                <a:gd name="T3" fmla="*/ 62 h 81"/>
                <a:gd name="T4" fmla="*/ 26 w 26"/>
                <a:gd name="T5" fmla="*/ 62 h 81"/>
                <a:gd name="T6" fmla="*/ 26 w 26"/>
                <a:gd name="T7" fmla="*/ 63 h 81"/>
                <a:gd name="T8" fmla="*/ 26 w 26"/>
                <a:gd name="T9" fmla="*/ 66 h 81"/>
                <a:gd name="T10" fmla="*/ 26 w 26"/>
                <a:gd name="T11" fmla="*/ 68 h 81"/>
                <a:gd name="T12" fmla="*/ 25 w 26"/>
                <a:gd name="T13" fmla="*/ 71 h 81"/>
                <a:gd name="T14" fmla="*/ 24 w 26"/>
                <a:gd name="T15" fmla="*/ 73 h 81"/>
                <a:gd name="T16" fmla="*/ 22 w 26"/>
                <a:gd name="T17" fmla="*/ 76 h 81"/>
                <a:gd name="T18" fmla="*/ 20 w 26"/>
                <a:gd name="T19" fmla="*/ 79 h 81"/>
                <a:gd name="T20" fmla="*/ 17 w 26"/>
                <a:gd name="T21" fmla="*/ 80 h 81"/>
                <a:gd name="T22" fmla="*/ 13 w 26"/>
                <a:gd name="T23" fmla="*/ 81 h 81"/>
                <a:gd name="T24" fmla="*/ 9 w 26"/>
                <a:gd name="T25" fmla="*/ 80 h 81"/>
                <a:gd name="T26" fmla="*/ 5 w 26"/>
                <a:gd name="T27" fmla="*/ 79 h 81"/>
                <a:gd name="T28" fmla="*/ 4 w 26"/>
                <a:gd name="T29" fmla="*/ 76 h 81"/>
                <a:gd name="T30" fmla="*/ 1 w 26"/>
                <a:gd name="T31" fmla="*/ 75 h 81"/>
                <a:gd name="T32" fmla="*/ 0 w 26"/>
                <a:gd name="T33" fmla="*/ 71 h 81"/>
                <a:gd name="T34" fmla="*/ 0 w 26"/>
                <a:gd name="T35" fmla="*/ 68 h 81"/>
                <a:gd name="T36" fmla="*/ 0 w 26"/>
                <a:gd name="T37" fmla="*/ 66 h 81"/>
                <a:gd name="T38" fmla="*/ 0 w 26"/>
                <a:gd name="T39" fmla="*/ 64 h 81"/>
                <a:gd name="T40" fmla="*/ 0 w 26"/>
                <a:gd name="T41" fmla="*/ 63 h 81"/>
                <a:gd name="T42" fmla="*/ 0 w 26"/>
                <a:gd name="T43" fmla="*/ 62 h 81"/>
                <a:gd name="T44" fmla="*/ 13 w 2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81">
                  <a:moveTo>
                    <a:pt x="13" y="0"/>
                  </a:moveTo>
                  <a:lnTo>
                    <a:pt x="26" y="62"/>
                  </a:lnTo>
                  <a:lnTo>
                    <a:pt x="26" y="62"/>
                  </a:lnTo>
                  <a:lnTo>
                    <a:pt x="26" y="63"/>
                  </a:lnTo>
                  <a:lnTo>
                    <a:pt x="26" y="66"/>
                  </a:lnTo>
                  <a:lnTo>
                    <a:pt x="26" y="68"/>
                  </a:lnTo>
                  <a:lnTo>
                    <a:pt x="25" y="71"/>
                  </a:lnTo>
                  <a:lnTo>
                    <a:pt x="24" y="73"/>
                  </a:lnTo>
                  <a:lnTo>
                    <a:pt x="22" y="76"/>
                  </a:lnTo>
                  <a:lnTo>
                    <a:pt x="20" y="79"/>
                  </a:lnTo>
                  <a:lnTo>
                    <a:pt x="17" y="80"/>
                  </a:lnTo>
                  <a:lnTo>
                    <a:pt x="13" y="81"/>
                  </a:lnTo>
                  <a:lnTo>
                    <a:pt x="9" y="80"/>
                  </a:lnTo>
                  <a:lnTo>
                    <a:pt x="5" y="79"/>
                  </a:lnTo>
                  <a:lnTo>
                    <a:pt x="4" y="76"/>
                  </a:lnTo>
                  <a:lnTo>
                    <a:pt x="1" y="75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1D3839"/>
            </a:solidFill>
            <a:ln w="0">
              <a:solidFill>
                <a:srgbClr val="1D38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1"/>
            <p:cNvSpPr>
              <a:spLocks/>
            </p:cNvSpPr>
            <p:nvPr/>
          </p:nvSpPr>
          <p:spPr bwMode="auto">
            <a:xfrm>
              <a:off x="4965701" y="4137025"/>
              <a:ext cx="115888" cy="44450"/>
            </a:xfrm>
            <a:custGeom>
              <a:avLst/>
              <a:gdLst>
                <a:gd name="T0" fmla="*/ 0 w 73"/>
                <a:gd name="T1" fmla="*/ 0 h 28"/>
                <a:gd name="T2" fmla="*/ 73 w 73"/>
                <a:gd name="T3" fmla="*/ 0 h 28"/>
                <a:gd name="T4" fmla="*/ 73 w 73"/>
                <a:gd name="T5" fmla="*/ 16 h 28"/>
                <a:gd name="T6" fmla="*/ 70 w 73"/>
                <a:gd name="T7" fmla="*/ 17 h 28"/>
                <a:gd name="T8" fmla="*/ 62 w 73"/>
                <a:gd name="T9" fmla="*/ 21 h 28"/>
                <a:gd name="T10" fmla="*/ 51 w 73"/>
                <a:gd name="T11" fmla="*/ 25 h 28"/>
                <a:gd name="T12" fmla="*/ 36 w 73"/>
                <a:gd name="T13" fmla="*/ 28 h 28"/>
                <a:gd name="T14" fmla="*/ 22 w 73"/>
                <a:gd name="T15" fmla="*/ 25 h 28"/>
                <a:gd name="T16" fmla="*/ 10 w 73"/>
                <a:gd name="T17" fmla="*/ 22 h 28"/>
                <a:gd name="T18" fmla="*/ 2 w 73"/>
                <a:gd name="T19" fmla="*/ 19 h 28"/>
                <a:gd name="T20" fmla="*/ 0 w 73"/>
                <a:gd name="T21" fmla="*/ 17 h 28"/>
                <a:gd name="T22" fmla="*/ 0 w 73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8">
                  <a:moveTo>
                    <a:pt x="0" y="0"/>
                  </a:moveTo>
                  <a:lnTo>
                    <a:pt x="73" y="0"/>
                  </a:lnTo>
                  <a:lnTo>
                    <a:pt x="73" y="16"/>
                  </a:lnTo>
                  <a:lnTo>
                    <a:pt x="70" y="17"/>
                  </a:lnTo>
                  <a:lnTo>
                    <a:pt x="62" y="21"/>
                  </a:lnTo>
                  <a:lnTo>
                    <a:pt x="51" y="25"/>
                  </a:lnTo>
                  <a:lnTo>
                    <a:pt x="36" y="28"/>
                  </a:lnTo>
                  <a:lnTo>
                    <a:pt x="22" y="25"/>
                  </a:lnTo>
                  <a:lnTo>
                    <a:pt x="10" y="22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839"/>
            </a:solidFill>
            <a:ln w="0">
              <a:solidFill>
                <a:srgbClr val="1D38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52"/>
            <p:cNvSpPr>
              <a:spLocks/>
            </p:cNvSpPr>
            <p:nvPr/>
          </p:nvSpPr>
          <p:spPr bwMode="auto">
            <a:xfrm>
              <a:off x="4965701" y="3035300"/>
              <a:ext cx="115888" cy="1119188"/>
            </a:xfrm>
            <a:custGeom>
              <a:avLst/>
              <a:gdLst>
                <a:gd name="T0" fmla="*/ 0 w 73"/>
                <a:gd name="T1" fmla="*/ 0 h 705"/>
                <a:gd name="T2" fmla="*/ 21 w 73"/>
                <a:gd name="T3" fmla="*/ 53 h 705"/>
                <a:gd name="T4" fmla="*/ 38 w 73"/>
                <a:gd name="T5" fmla="*/ 3 h 705"/>
                <a:gd name="T6" fmla="*/ 56 w 73"/>
                <a:gd name="T7" fmla="*/ 54 h 705"/>
                <a:gd name="T8" fmla="*/ 73 w 73"/>
                <a:gd name="T9" fmla="*/ 2 h 705"/>
                <a:gd name="T10" fmla="*/ 73 w 73"/>
                <a:gd name="T11" fmla="*/ 694 h 705"/>
                <a:gd name="T12" fmla="*/ 70 w 73"/>
                <a:gd name="T13" fmla="*/ 696 h 705"/>
                <a:gd name="T14" fmla="*/ 62 w 73"/>
                <a:gd name="T15" fmla="*/ 699 h 705"/>
                <a:gd name="T16" fmla="*/ 51 w 73"/>
                <a:gd name="T17" fmla="*/ 703 h 705"/>
                <a:gd name="T18" fmla="*/ 36 w 73"/>
                <a:gd name="T19" fmla="*/ 705 h 705"/>
                <a:gd name="T20" fmla="*/ 22 w 73"/>
                <a:gd name="T21" fmla="*/ 703 h 705"/>
                <a:gd name="T22" fmla="*/ 10 w 73"/>
                <a:gd name="T23" fmla="*/ 699 h 705"/>
                <a:gd name="T24" fmla="*/ 2 w 73"/>
                <a:gd name="T25" fmla="*/ 696 h 705"/>
                <a:gd name="T26" fmla="*/ 0 w 73"/>
                <a:gd name="T27" fmla="*/ 694 h 705"/>
                <a:gd name="T28" fmla="*/ 0 w 73"/>
                <a:gd name="T2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05">
                  <a:moveTo>
                    <a:pt x="0" y="0"/>
                  </a:moveTo>
                  <a:lnTo>
                    <a:pt x="21" y="53"/>
                  </a:lnTo>
                  <a:lnTo>
                    <a:pt x="38" y="3"/>
                  </a:lnTo>
                  <a:lnTo>
                    <a:pt x="56" y="54"/>
                  </a:lnTo>
                  <a:lnTo>
                    <a:pt x="73" y="2"/>
                  </a:lnTo>
                  <a:lnTo>
                    <a:pt x="73" y="694"/>
                  </a:lnTo>
                  <a:lnTo>
                    <a:pt x="70" y="696"/>
                  </a:lnTo>
                  <a:lnTo>
                    <a:pt x="62" y="699"/>
                  </a:lnTo>
                  <a:lnTo>
                    <a:pt x="51" y="703"/>
                  </a:lnTo>
                  <a:lnTo>
                    <a:pt x="36" y="705"/>
                  </a:lnTo>
                  <a:lnTo>
                    <a:pt x="22" y="703"/>
                  </a:lnTo>
                  <a:lnTo>
                    <a:pt x="10" y="699"/>
                  </a:lnTo>
                  <a:lnTo>
                    <a:pt x="2" y="696"/>
                  </a:ln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3"/>
            <p:cNvSpPr>
              <a:spLocks/>
            </p:cNvSpPr>
            <p:nvPr/>
          </p:nvSpPr>
          <p:spPr bwMode="auto">
            <a:xfrm>
              <a:off x="4770438" y="4200525"/>
              <a:ext cx="87313" cy="28575"/>
            </a:xfrm>
            <a:custGeom>
              <a:avLst/>
              <a:gdLst>
                <a:gd name="T0" fmla="*/ 0 w 55"/>
                <a:gd name="T1" fmla="*/ 0 h 18"/>
                <a:gd name="T2" fmla="*/ 55 w 55"/>
                <a:gd name="T3" fmla="*/ 0 h 18"/>
                <a:gd name="T4" fmla="*/ 55 w 55"/>
                <a:gd name="T5" fmla="*/ 9 h 18"/>
                <a:gd name="T6" fmla="*/ 52 w 55"/>
                <a:gd name="T7" fmla="*/ 10 h 18"/>
                <a:gd name="T8" fmla="*/ 47 w 55"/>
                <a:gd name="T9" fmla="*/ 13 h 18"/>
                <a:gd name="T10" fmla="*/ 39 w 55"/>
                <a:gd name="T11" fmla="*/ 15 h 18"/>
                <a:gd name="T12" fmla="*/ 27 w 55"/>
                <a:gd name="T13" fmla="*/ 18 h 18"/>
                <a:gd name="T14" fmla="*/ 15 w 55"/>
                <a:gd name="T15" fmla="*/ 17 h 18"/>
                <a:gd name="T16" fmla="*/ 6 w 55"/>
                <a:gd name="T17" fmla="*/ 13 h 18"/>
                <a:gd name="T18" fmla="*/ 1 w 55"/>
                <a:gd name="T19" fmla="*/ 10 h 18"/>
                <a:gd name="T20" fmla="*/ 0 w 55"/>
                <a:gd name="T21" fmla="*/ 9 h 18"/>
                <a:gd name="T22" fmla="*/ 0 w 55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18">
                  <a:moveTo>
                    <a:pt x="0" y="0"/>
                  </a:moveTo>
                  <a:lnTo>
                    <a:pt x="55" y="0"/>
                  </a:lnTo>
                  <a:lnTo>
                    <a:pt x="55" y="9"/>
                  </a:lnTo>
                  <a:lnTo>
                    <a:pt x="52" y="10"/>
                  </a:lnTo>
                  <a:lnTo>
                    <a:pt x="47" y="13"/>
                  </a:lnTo>
                  <a:lnTo>
                    <a:pt x="39" y="15"/>
                  </a:lnTo>
                  <a:lnTo>
                    <a:pt x="27" y="18"/>
                  </a:lnTo>
                  <a:lnTo>
                    <a:pt x="15" y="17"/>
                  </a:lnTo>
                  <a:lnTo>
                    <a:pt x="6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4"/>
            <p:cNvSpPr>
              <a:spLocks/>
            </p:cNvSpPr>
            <p:nvPr/>
          </p:nvSpPr>
          <p:spPr bwMode="auto">
            <a:xfrm>
              <a:off x="4770438" y="3228975"/>
              <a:ext cx="87313" cy="981075"/>
            </a:xfrm>
            <a:custGeom>
              <a:avLst/>
              <a:gdLst>
                <a:gd name="T0" fmla="*/ 0 w 55"/>
                <a:gd name="T1" fmla="*/ 0 h 618"/>
                <a:gd name="T2" fmla="*/ 55 w 55"/>
                <a:gd name="T3" fmla="*/ 0 h 618"/>
                <a:gd name="T4" fmla="*/ 55 w 55"/>
                <a:gd name="T5" fmla="*/ 612 h 618"/>
                <a:gd name="T6" fmla="*/ 37 w 55"/>
                <a:gd name="T7" fmla="*/ 617 h 618"/>
                <a:gd name="T8" fmla="*/ 22 w 55"/>
                <a:gd name="T9" fmla="*/ 618 h 618"/>
                <a:gd name="T10" fmla="*/ 10 w 55"/>
                <a:gd name="T11" fmla="*/ 615 h 618"/>
                <a:gd name="T12" fmla="*/ 2 w 55"/>
                <a:gd name="T13" fmla="*/ 613 h 618"/>
                <a:gd name="T14" fmla="*/ 0 w 55"/>
                <a:gd name="T15" fmla="*/ 612 h 618"/>
                <a:gd name="T16" fmla="*/ 0 w 55"/>
                <a:gd name="T1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18">
                  <a:moveTo>
                    <a:pt x="0" y="0"/>
                  </a:moveTo>
                  <a:lnTo>
                    <a:pt x="55" y="0"/>
                  </a:lnTo>
                  <a:lnTo>
                    <a:pt x="55" y="612"/>
                  </a:lnTo>
                  <a:lnTo>
                    <a:pt x="37" y="617"/>
                  </a:lnTo>
                  <a:lnTo>
                    <a:pt x="22" y="618"/>
                  </a:lnTo>
                  <a:lnTo>
                    <a:pt x="10" y="615"/>
                  </a:lnTo>
                  <a:lnTo>
                    <a:pt x="2" y="613"/>
                  </a:lnTo>
                  <a:lnTo>
                    <a:pt x="0" y="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5"/>
            <p:cNvSpPr>
              <a:spLocks/>
            </p:cNvSpPr>
            <p:nvPr/>
          </p:nvSpPr>
          <p:spPr bwMode="auto">
            <a:xfrm>
              <a:off x="4724401" y="2757487"/>
              <a:ext cx="144463" cy="728663"/>
            </a:xfrm>
            <a:custGeom>
              <a:avLst/>
              <a:gdLst>
                <a:gd name="T0" fmla="*/ 52 w 91"/>
                <a:gd name="T1" fmla="*/ 0 h 459"/>
                <a:gd name="T2" fmla="*/ 66 w 91"/>
                <a:gd name="T3" fmla="*/ 0 h 459"/>
                <a:gd name="T4" fmla="*/ 66 w 91"/>
                <a:gd name="T5" fmla="*/ 4 h 459"/>
                <a:gd name="T6" fmla="*/ 69 w 91"/>
                <a:gd name="T7" fmla="*/ 16 h 459"/>
                <a:gd name="T8" fmla="*/ 72 w 91"/>
                <a:gd name="T9" fmla="*/ 33 h 459"/>
                <a:gd name="T10" fmla="*/ 74 w 91"/>
                <a:gd name="T11" fmla="*/ 54 h 459"/>
                <a:gd name="T12" fmla="*/ 78 w 91"/>
                <a:gd name="T13" fmla="*/ 80 h 459"/>
                <a:gd name="T14" fmla="*/ 82 w 91"/>
                <a:gd name="T15" fmla="*/ 109 h 459"/>
                <a:gd name="T16" fmla="*/ 85 w 91"/>
                <a:gd name="T17" fmla="*/ 140 h 459"/>
                <a:gd name="T18" fmla="*/ 87 w 91"/>
                <a:gd name="T19" fmla="*/ 171 h 459"/>
                <a:gd name="T20" fmla="*/ 90 w 91"/>
                <a:gd name="T21" fmla="*/ 204 h 459"/>
                <a:gd name="T22" fmla="*/ 90 w 91"/>
                <a:gd name="T23" fmla="*/ 234 h 459"/>
                <a:gd name="T24" fmla="*/ 90 w 91"/>
                <a:gd name="T25" fmla="*/ 250 h 459"/>
                <a:gd name="T26" fmla="*/ 90 w 91"/>
                <a:gd name="T27" fmla="*/ 266 h 459"/>
                <a:gd name="T28" fmla="*/ 90 w 91"/>
                <a:gd name="T29" fmla="*/ 281 h 459"/>
                <a:gd name="T30" fmla="*/ 90 w 91"/>
                <a:gd name="T31" fmla="*/ 293 h 459"/>
                <a:gd name="T32" fmla="*/ 91 w 91"/>
                <a:gd name="T33" fmla="*/ 297 h 459"/>
                <a:gd name="T34" fmla="*/ 29 w 91"/>
                <a:gd name="T35" fmla="*/ 297 h 459"/>
                <a:gd name="T36" fmla="*/ 29 w 91"/>
                <a:gd name="T37" fmla="*/ 459 h 459"/>
                <a:gd name="T38" fmla="*/ 26 w 91"/>
                <a:gd name="T39" fmla="*/ 458 h 459"/>
                <a:gd name="T40" fmla="*/ 22 w 91"/>
                <a:gd name="T41" fmla="*/ 454 h 459"/>
                <a:gd name="T42" fmla="*/ 15 w 91"/>
                <a:gd name="T43" fmla="*/ 445 h 459"/>
                <a:gd name="T44" fmla="*/ 10 w 91"/>
                <a:gd name="T45" fmla="*/ 431 h 459"/>
                <a:gd name="T46" fmla="*/ 8 w 91"/>
                <a:gd name="T47" fmla="*/ 419 h 459"/>
                <a:gd name="T48" fmla="*/ 6 w 91"/>
                <a:gd name="T49" fmla="*/ 402 h 459"/>
                <a:gd name="T50" fmla="*/ 5 w 91"/>
                <a:gd name="T51" fmla="*/ 380 h 459"/>
                <a:gd name="T52" fmla="*/ 2 w 91"/>
                <a:gd name="T53" fmla="*/ 356 h 459"/>
                <a:gd name="T54" fmla="*/ 1 w 91"/>
                <a:gd name="T55" fmla="*/ 333 h 459"/>
                <a:gd name="T56" fmla="*/ 1 w 91"/>
                <a:gd name="T57" fmla="*/ 310 h 459"/>
                <a:gd name="T58" fmla="*/ 0 w 91"/>
                <a:gd name="T59" fmla="*/ 292 h 459"/>
                <a:gd name="T60" fmla="*/ 0 w 91"/>
                <a:gd name="T61" fmla="*/ 280 h 459"/>
                <a:gd name="T62" fmla="*/ 0 w 91"/>
                <a:gd name="T63" fmla="*/ 275 h 459"/>
                <a:gd name="T64" fmla="*/ 0 w 91"/>
                <a:gd name="T65" fmla="*/ 255 h 459"/>
                <a:gd name="T66" fmla="*/ 0 w 91"/>
                <a:gd name="T67" fmla="*/ 251 h 459"/>
                <a:gd name="T68" fmla="*/ 0 w 91"/>
                <a:gd name="T69" fmla="*/ 241 h 459"/>
                <a:gd name="T70" fmla="*/ 2 w 91"/>
                <a:gd name="T71" fmla="*/ 225 h 459"/>
                <a:gd name="T72" fmla="*/ 4 w 91"/>
                <a:gd name="T73" fmla="*/ 206 h 459"/>
                <a:gd name="T74" fmla="*/ 6 w 91"/>
                <a:gd name="T75" fmla="*/ 183 h 459"/>
                <a:gd name="T76" fmla="*/ 10 w 91"/>
                <a:gd name="T77" fmla="*/ 160 h 459"/>
                <a:gd name="T78" fmla="*/ 15 w 91"/>
                <a:gd name="T79" fmla="*/ 137 h 459"/>
                <a:gd name="T80" fmla="*/ 19 w 91"/>
                <a:gd name="T81" fmla="*/ 117 h 459"/>
                <a:gd name="T82" fmla="*/ 26 w 91"/>
                <a:gd name="T83" fmla="*/ 94 h 459"/>
                <a:gd name="T84" fmla="*/ 31 w 91"/>
                <a:gd name="T85" fmla="*/ 71 h 459"/>
                <a:gd name="T86" fmla="*/ 38 w 91"/>
                <a:gd name="T87" fmla="*/ 50 h 459"/>
                <a:gd name="T88" fmla="*/ 43 w 91"/>
                <a:gd name="T89" fmla="*/ 30 h 459"/>
                <a:gd name="T90" fmla="*/ 48 w 91"/>
                <a:gd name="T91" fmla="*/ 14 h 459"/>
                <a:gd name="T92" fmla="*/ 51 w 91"/>
                <a:gd name="T93" fmla="*/ 4 h 459"/>
                <a:gd name="T94" fmla="*/ 52 w 91"/>
                <a:gd name="T9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459">
                  <a:moveTo>
                    <a:pt x="52" y="0"/>
                  </a:moveTo>
                  <a:lnTo>
                    <a:pt x="66" y="0"/>
                  </a:lnTo>
                  <a:lnTo>
                    <a:pt x="66" y="4"/>
                  </a:lnTo>
                  <a:lnTo>
                    <a:pt x="69" y="16"/>
                  </a:lnTo>
                  <a:lnTo>
                    <a:pt x="72" y="33"/>
                  </a:lnTo>
                  <a:lnTo>
                    <a:pt x="74" y="54"/>
                  </a:lnTo>
                  <a:lnTo>
                    <a:pt x="78" y="80"/>
                  </a:lnTo>
                  <a:lnTo>
                    <a:pt x="82" y="109"/>
                  </a:lnTo>
                  <a:lnTo>
                    <a:pt x="85" y="140"/>
                  </a:lnTo>
                  <a:lnTo>
                    <a:pt x="87" y="171"/>
                  </a:lnTo>
                  <a:lnTo>
                    <a:pt x="90" y="204"/>
                  </a:lnTo>
                  <a:lnTo>
                    <a:pt x="90" y="234"/>
                  </a:lnTo>
                  <a:lnTo>
                    <a:pt x="90" y="250"/>
                  </a:lnTo>
                  <a:lnTo>
                    <a:pt x="90" y="266"/>
                  </a:lnTo>
                  <a:lnTo>
                    <a:pt x="90" y="281"/>
                  </a:lnTo>
                  <a:lnTo>
                    <a:pt x="90" y="293"/>
                  </a:lnTo>
                  <a:lnTo>
                    <a:pt x="91" y="297"/>
                  </a:lnTo>
                  <a:lnTo>
                    <a:pt x="29" y="297"/>
                  </a:lnTo>
                  <a:lnTo>
                    <a:pt x="29" y="459"/>
                  </a:lnTo>
                  <a:lnTo>
                    <a:pt x="26" y="458"/>
                  </a:lnTo>
                  <a:lnTo>
                    <a:pt x="22" y="454"/>
                  </a:lnTo>
                  <a:lnTo>
                    <a:pt x="15" y="445"/>
                  </a:lnTo>
                  <a:lnTo>
                    <a:pt x="10" y="431"/>
                  </a:lnTo>
                  <a:lnTo>
                    <a:pt x="8" y="419"/>
                  </a:lnTo>
                  <a:lnTo>
                    <a:pt x="6" y="402"/>
                  </a:lnTo>
                  <a:lnTo>
                    <a:pt x="5" y="380"/>
                  </a:lnTo>
                  <a:lnTo>
                    <a:pt x="2" y="356"/>
                  </a:lnTo>
                  <a:lnTo>
                    <a:pt x="1" y="333"/>
                  </a:lnTo>
                  <a:lnTo>
                    <a:pt x="1" y="310"/>
                  </a:lnTo>
                  <a:lnTo>
                    <a:pt x="0" y="292"/>
                  </a:lnTo>
                  <a:lnTo>
                    <a:pt x="0" y="280"/>
                  </a:lnTo>
                  <a:lnTo>
                    <a:pt x="0" y="275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241"/>
                  </a:lnTo>
                  <a:lnTo>
                    <a:pt x="2" y="225"/>
                  </a:lnTo>
                  <a:lnTo>
                    <a:pt x="4" y="206"/>
                  </a:lnTo>
                  <a:lnTo>
                    <a:pt x="6" y="183"/>
                  </a:lnTo>
                  <a:lnTo>
                    <a:pt x="10" y="160"/>
                  </a:lnTo>
                  <a:lnTo>
                    <a:pt x="15" y="137"/>
                  </a:lnTo>
                  <a:lnTo>
                    <a:pt x="19" y="117"/>
                  </a:lnTo>
                  <a:lnTo>
                    <a:pt x="26" y="94"/>
                  </a:lnTo>
                  <a:lnTo>
                    <a:pt x="31" y="71"/>
                  </a:lnTo>
                  <a:lnTo>
                    <a:pt x="38" y="50"/>
                  </a:lnTo>
                  <a:lnTo>
                    <a:pt x="43" y="30"/>
                  </a:lnTo>
                  <a:lnTo>
                    <a:pt x="48" y="14"/>
                  </a:lnTo>
                  <a:lnTo>
                    <a:pt x="51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834923" y="23069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34924" y="19732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09597" y="197323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68" y="2186590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834923" y="32950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4924" y="29612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909597" y="296128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34923" y="42836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4924" y="39498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909597" y="394986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34923" y="526921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34924" y="49354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909597" y="493545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68" y="3174647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57" y="4163223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57" y="5166288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948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4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61257" y="1662087"/>
            <a:ext cx="4069485" cy="3938454"/>
            <a:chOff x="4949824" y="1879457"/>
            <a:chExt cx="1725613" cy="1670051"/>
          </a:xfrm>
        </p:grpSpPr>
        <p:sp>
          <p:nvSpPr>
            <p:cNvPr id="8" name="Freeform 3281"/>
            <p:cNvSpPr>
              <a:spLocks/>
            </p:cNvSpPr>
            <p:nvPr/>
          </p:nvSpPr>
          <p:spPr bwMode="auto">
            <a:xfrm>
              <a:off x="5516562" y="2598595"/>
              <a:ext cx="1158875" cy="950913"/>
            </a:xfrm>
            <a:custGeom>
              <a:avLst/>
              <a:gdLst>
                <a:gd name="T0" fmla="*/ 532 w 730"/>
                <a:gd name="T1" fmla="*/ 3 h 599"/>
                <a:gd name="T2" fmla="*/ 550 w 730"/>
                <a:gd name="T3" fmla="*/ 19 h 599"/>
                <a:gd name="T4" fmla="*/ 583 w 730"/>
                <a:gd name="T5" fmla="*/ 47 h 599"/>
                <a:gd name="T6" fmla="*/ 622 w 730"/>
                <a:gd name="T7" fmla="*/ 89 h 599"/>
                <a:gd name="T8" fmla="*/ 663 w 730"/>
                <a:gd name="T9" fmla="*/ 139 h 599"/>
                <a:gd name="T10" fmla="*/ 700 w 730"/>
                <a:gd name="T11" fmla="*/ 198 h 599"/>
                <a:gd name="T12" fmla="*/ 723 w 730"/>
                <a:gd name="T13" fmla="*/ 262 h 599"/>
                <a:gd name="T14" fmla="*/ 730 w 730"/>
                <a:gd name="T15" fmla="*/ 330 h 599"/>
                <a:gd name="T16" fmla="*/ 713 w 730"/>
                <a:gd name="T17" fmla="*/ 400 h 599"/>
                <a:gd name="T18" fmla="*/ 667 w 730"/>
                <a:gd name="T19" fmla="*/ 468 h 599"/>
                <a:gd name="T20" fmla="*/ 601 w 730"/>
                <a:gd name="T21" fmla="*/ 520 h 599"/>
                <a:gd name="T22" fmla="*/ 524 w 730"/>
                <a:gd name="T23" fmla="*/ 558 h 599"/>
                <a:gd name="T24" fmla="*/ 438 w 730"/>
                <a:gd name="T25" fmla="*/ 582 h 599"/>
                <a:gd name="T26" fmla="*/ 350 w 730"/>
                <a:gd name="T27" fmla="*/ 595 h 599"/>
                <a:gd name="T28" fmla="*/ 262 w 730"/>
                <a:gd name="T29" fmla="*/ 599 h 599"/>
                <a:gd name="T30" fmla="*/ 180 w 730"/>
                <a:gd name="T31" fmla="*/ 596 h 599"/>
                <a:gd name="T32" fmla="*/ 108 w 730"/>
                <a:gd name="T33" fmla="*/ 591 h 599"/>
                <a:gd name="T34" fmla="*/ 52 w 730"/>
                <a:gd name="T35" fmla="*/ 583 h 599"/>
                <a:gd name="T36" fmla="*/ 14 w 730"/>
                <a:gd name="T37" fmla="*/ 578 h 599"/>
                <a:gd name="T38" fmla="*/ 0 w 730"/>
                <a:gd name="T39" fmla="*/ 575 h 599"/>
                <a:gd name="T40" fmla="*/ 19 w 730"/>
                <a:gd name="T41" fmla="*/ 572 h 599"/>
                <a:gd name="T42" fmla="*/ 67 w 730"/>
                <a:gd name="T43" fmla="*/ 565 h 599"/>
                <a:gd name="T44" fmla="*/ 138 w 730"/>
                <a:gd name="T45" fmla="*/ 548 h 599"/>
                <a:gd name="T46" fmla="*/ 223 w 730"/>
                <a:gd name="T47" fmla="*/ 519 h 599"/>
                <a:gd name="T48" fmla="*/ 313 w 730"/>
                <a:gd name="T49" fmla="*/ 474 h 599"/>
                <a:gd name="T50" fmla="*/ 402 w 730"/>
                <a:gd name="T51" fmla="*/ 410 h 599"/>
                <a:gd name="T52" fmla="*/ 467 w 730"/>
                <a:gd name="T53" fmla="*/ 339 h 599"/>
                <a:gd name="T54" fmla="*/ 502 w 730"/>
                <a:gd name="T55" fmla="*/ 269 h 599"/>
                <a:gd name="T56" fmla="*/ 523 w 730"/>
                <a:gd name="T57" fmla="*/ 193 h 599"/>
                <a:gd name="T58" fmla="*/ 531 w 730"/>
                <a:gd name="T59" fmla="*/ 121 h 599"/>
                <a:gd name="T60" fmla="*/ 532 w 730"/>
                <a:gd name="T61" fmla="*/ 59 h 599"/>
                <a:gd name="T62" fmla="*/ 531 w 730"/>
                <a:gd name="T63" fmla="*/ 16 h 599"/>
                <a:gd name="T64" fmla="*/ 529 w 730"/>
                <a:gd name="T6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0" h="599">
                  <a:moveTo>
                    <a:pt x="529" y="0"/>
                  </a:moveTo>
                  <a:lnTo>
                    <a:pt x="532" y="3"/>
                  </a:lnTo>
                  <a:lnTo>
                    <a:pt x="540" y="8"/>
                  </a:lnTo>
                  <a:lnTo>
                    <a:pt x="550" y="19"/>
                  </a:lnTo>
                  <a:lnTo>
                    <a:pt x="566" y="32"/>
                  </a:lnTo>
                  <a:lnTo>
                    <a:pt x="583" y="47"/>
                  </a:lnTo>
                  <a:lnTo>
                    <a:pt x="603" y="67"/>
                  </a:lnTo>
                  <a:lnTo>
                    <a:pt x="622" y="89"/>
                  </a:lnTo>
                  <a:lnTo>
                    <a:pt x="643" y="113"/>
                  </a:lnTo>
                  <a:lnTo>
                    <a:pt x="663" y="139"/>
                  </a:lnTo>
                  <a:lnTo>
                    <a:pt x="683" y="168"/>
                  </a:lnTo>
                  <a:lnTo>
                    <a:pt x="700" y="198"/>
                  </a:lnTo>
                  <a:lnTo>
                    <a:pt x="713" y="229"/>
                  </a:lnTo>
                  <a:lnTo>
                    <a:pt x="723" y="262"/>
                  </a:lnTo>
                  <a:lnTo>
                    <a:pt x="728" y="296"/>
                  </a:lnTo>
                  <a:lnTo>
                    <a:pt x="730" y="330"/>
                  </a:lnTo>
                  <a:lnTo>
                    <a:pt x="724" y="364"/>
                  </a:lnTo>
                  <a:lnTo>
                    <a:pt x="713" y="400"/>
                  </a:lnTo>
                  <a:lnTo>
                    <a:pt x="693" y="434"/>
                  </a:lnTo>
                  <a:lnTo>
                    <a:pt x="667" y="468"/>
                  </a:lnTo>
                  <a:lnTo>
                    <a:pt x="635" y="496"/>
                  </a:lnTo>
                  <a:lnTo>
                    <a:pt x="601" y="520"/>
                  </a:lnTo>
                  <a:lnTo>
                    <a:pt x="563" y="541"/>
                  </a:lnTo>
                  <a:lnTo>
                    <a:pt x="524" y="558"/>
                  </a:lnTo>
                  <a:lnTo>
                    <a:pt x="482" y="571"/>
                  </a:lnTo>
                  <a:lnTo>
                    <a:pt x="438" y="582"/>
                  </a:lnTo>
                  <a:lnTo>
                    <a:pt x="395" y="589"/>
                  </a:lnTo>
                  <a:lnTo>
                    <a:pt x="350" y="595"/>
                  </a:lnTo>
                  <a:lnTo>
                    <a:pt x="305" y="597"/>
                  </a:lnTo>
                  <a:lnTo>
                    <a:pt x="262" y="599"/>
                  </a:lnTo>
                  <a:lnTo>
                    <a:pt x="220" y="599"/>
                  </a:lnTo>
                  <a:lnTo>
                    <a:pt x="180" y="596"/>
                  </a:lnTo>
                  <a:lnTo>
                    <a:pt x="143" y="593"/>
                  </a:lnTo>
                  <a:lnTo>
                    <a:pt x="108" y="591"/>
                  </a:lnTo>
                  <a:lnTo>
                    <a:pt x="78" y="587"/>
                  </a:lnTo>
                  <a:lnTo>
                    <a:pt x="52" y="583"/>
                  </a:lnTo>
                  <a:lnTo>
                    <a:pt x="31" y="580"/>
                  </a:lnTo>
                  <a:lnTo>
                    <a:pt x="14" y="578"/>
                  </a:lnTo>
                  <a:lnTo>
                    <a:pt x="4" y="575"/>
                  </a:lnTo>
                  <a:lnTo>
                    <a:pt x="0" y="575"/>
                  </a:lnTo>
                  <a:lnTo>
                    <a:pt x="6" y="574"/>
                  </a:lnTo>
                  <a:lnTo>
                    <a:pt x="19" y="572"/>
                  </a:lnTo>
                  <a:lnTo>
                    <a:pt x="40" y="570"/>
                  </a:lnTo>
                  <a:lnTo>
                    <a:pt x="67" y="565"/>
                  </a:lnTo>
                  <a:lnTo>
                    <a:pt x="100" y="558"/>
                  </a:lnTo>
                  <a:lnTo>
                    <a:pt x="138" y="548"/>
                  </a:lnTo>
                  <a:lnTo>
                    <a:pt x="180" y="534"/>
                  </a:lnTo>
                  <a:lnTo>
                    <a:pt x="223" y="519"/>
                  </a:lnTo>
                  <a:lnTo>
                    <a:pt x="269" y="498"/>
                  </a:lnTo>
                  <a:lnTo>
                    <a:pt x="313" y="474"/>
                  </a:lnTo>
                  <a:lnTo>
                    <a:pt x="359" y="444"/>
                  </a:lnTo>
                  <a:lnTo>
                    <a:pt x="402" y="410"/>
                  </a:lnTo>
                  <a:lnTo>
                    <a:pt x="442" y="371"/>
                  </a:lnTo>
                  <a:lnTo>
                    <a:pt x="467" y="339"/>
                  </a:lnTo>
                  <a:lnTo>
                    <a:pt x="486" y="305"/>
                  </a:lnTo>
                  <a:lnTo>
                    <a:pt x="502" y="269"/>
                  </a:lnTo>
                  <a:lnTo>
                    <a:pt x="514" y="231"/>
                  </a:lnTo>
                  <a:lnTo>
                    <a:pt x="523" y="193"/>
                  </a:lnTo>
                  <a:lnTo>
                    <a:pt x="528" y="156"/>
                  </a:lnTo>
                  <a:lnTo>
                    <a:pt x="531" y="121"/>
                  </a:lnTo>
                  <a:lnTo>
                    <a:pt x="532" y="88"/>
                  </a:lnTo>
                  <a:lnTo>
                    <a:pt x="532" y="59"/>
                  </a:lnTo>
                  <a:lnTo>
                    <a:pt x="532" y="34"/>
                  </a:lnTo>
                  <a:lnTo>
                    <a:pt x="531" y="16"/>
                  </a:lnTo>
                  <a:lnTo>
                    <a:pt x="529" y="4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282"/>
            <p:cNvSpPr>
              <a:spLocks/>
            </p:cNvSpPr>
            <p:nvPr/>
          </p:nvSpPr>
          <p:spPr bwMode="auto">
            <a:xfrm>
              <a:off x="4949824" y="2214420"/>
              <a:ext cx="773113" cy="1258888"/>
            </a:xfrm>
            <a:custGeom>
              <a:avLst/>
              <a:gdLst>
                <a:gd name="T0" fmla="*/ 253 w 487"/>
                <a:gd name="T1" fmla="*/ 4 h 793"/>
                <a:gd name="T2" fmla="*/ 242 w 487"/>
                <a:gd name="T3" fmla="*/ 28 h 793"/>
                <a:gd name="T4" fmla="*/ 225 w 487"/>
                <a:gd name="T5" fmla="*/ 73 h 793"/>
                <a:gd name="T6" fmla="*/ 208 w 487"/>
                <a:gd name="T7" fmla="*/ 136 h 793"/>
                <a:gd name="T8" fmla="*/ 193 w 487"/>
                <a:gd name="T9" fmla="*/ 212 h 793"/>
                <a:gd name="T10" fmla="*/ 185 w 487"/>
                <a:gd name="T11" fmla="*/ 297 h 793"/>
                <a:gd name="T12" fmla="*/ 189 w 487"/>
                <a:gd name="T13" fmla="*/ 390 h 793"/>
                <a:gd name="T14" fmla="*/ 210 w 487"/>
                <a:gd name="T15" fmla="*/ 485 h 793"/>
                <a:gd name="T16" fmla="*/ 241 w 487"/>
                <a:gd name="T17" fmla="*/ 551 h 793"/>
                <a:gd name="T18" fmla="*/ 288 w 487"/>
                <a:gd name="T19" fmla="*/ 609 h 793"/>
                <a:gd name="T20" fmla="*/ 340 w 487"/>
                <a:gd name="T21" fmla="*/ 657 h 793"/>
                <a:gd name="T22" fmla="*/ 394 w 487"/>
                <a:gd name="T23" fmla="*/ 695 h 793"/>
                <a:gd name="T24" fmla="*/ 441 w 487"/>
                <a:gd name="T25" fmla="*/ 723 h 793"/>
                <a:gd name="T26" fmla="*/ 474 w 487"/>
                <a:gd name="T27" fmla="*/ 740 h 793"/>
                <a:gd name="T28" fmla="*/ 487 w 487"/>
                <a:gd name="T29" fmla="*/ 745 h 793"/>
                <a:gd name="T30" fmla="*/ 477 w 487"/>
                <a:gd name="T31" fmla="*/ 749 h 793"/>
                <a:gd name="T32" fmla="*/ 446 w 487"/>
                <a:gd name="T33" fmla="*/ 761 h 793"/>
                <a:gd name="T34" fmla="*/ 402 w 487"/>
                <a:gd name="T35" fmla="*/ 774 h 793"/>
                <a:gd name="T36" fmla="*/ 346 w 487"/>
                <a:gd name="T37" fmla="*/ 786 h 793"/>
                <a:gd name="T38" fmla="*/ 283 w 487"/>
                <a:gd name="T39" fmla="*/ 793 h 793"/>
                <a:gd name="T40" fmla="*/ 219 w 487"/>
                <a:gd name="T41" fmla="*/ 792 h 793"/>
                <a:gd name="T42" fmla="*/ 155 w 487"/>
                <a:gd name="T43" fmla="*/ 779 h 793"/>
                <a:gd name="T44" fmla="*/ 97 w 487"/>
                <a:gd name="T45" fmla="*/ 752 h 793"/>
                <a:gd name="T46" fmla="*/ 49 w 487"/>
                <a:gd name="T47" fmla="*/ 703 h 793"/>
                <a:gd name="T48" fmla="*/ 14 w 487"/>
                <a:gd name="T49" fmla="*/ 631 h 793"/>
                <a:gd name="T50" fmla="*/ 0 w 487"/>
                <a:gd name="T51" fmla="*/ 547 h 793"/>
                <a:gd name="T52" fmla="*/ 7 w 487"/>
                <a:gd name="T53" fmla="*/ 462 h 793"/>
                <a:gd name="T54" fmla="*/ 29 w 487"/>
                <a:gd name="T55" fmla="*/ 376 h 793"/>
                <a:gd name="T56" fmla="*/ 63 w 487"/>
                <a:gd name="T57" fmla="*/ 292 h 793"/>
                <a:gd name="T58" fmla="*/ 102 w 487"/>
                <a:gd name="T59" fmla="*/ 215 h 793"/>
                <a:gd name="T60" fmla="*/ 145 w 487"/>
                <a:gd name="T61" fmla="*/ 144 h 793"/>
                <a:gd name="T62" fmla="*/ 186 w 487"/>
                <a:gd name="T63" fmla="*/ 85 h 793"/>
                <a:gd name="T64" fmla="*/ 221 w 487"/>
                <a:gd name="T65" fmla="*/ 41 h 793"/>
                <a:gd name="T66" fmla="*/ 245 w 487"/>
                <a:gd name="T67" fmla="*/ 11 h 793"/>
                <a:gd name="T68" fmla="*/ 254 w 487"/>
                <a:gd name="T69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7" h="793">
                  <a:moveTo>
                    <a:pt x="254" y="0"/>
                  </a:moveTo>
                  <a:lnTo>
                    <a:pt x="253" y="4"/>
                  </a:lnTo>
                  <a:lnTo>
                    <a:pt x="249" y="13"/>
                  </a:lnTo>
                  <a:lnTo>
                    <a:pt x="242" y="28"/>
                  </a:lnTo>
                  <a:lnTo>
                    <a:pt x="234" y="49"/>
                  </a:lnTo>
                  <a:lnTo>
                    <a:pt x="225" y="73"/>
                  </a:lnTo>
                  <a:lnTo>
                    <a:pt x="217" y="102"/>
                  </a:lnTo>
                  <a:lnTo>
                    <a:pt x="208" y="136"/>
                  </a:lnTo>
                  <a:lnTo>
                    <a:pt x="199" y="173"/>
                  </a:lnTo>
                  <a:lnTo>
                    <a:pt x="193" y="212"/>
                  </a:lnTo>
                  <a:lnTo>
                    <a:pt x="187" y="254"/>
                  </a:lnTo>
                  <a:lnTo>
                    <a:pt x="185" y="297"/>
                  </a:lnTo>
                  <a:lnTo>
                    <a:pt x="186" y="343"/>
                  </a:lnTo>
                  <a:lnTo>
                    <a:pt x="189" y="390"/>
                  </a:lnTo>
                  <a:lnTo>
                    <a:pt x="196" y="437"/>
                  </a:lnTo>
                  <a:lnTo>
                    <a:pt x="210" y="485"/>
                  </a:lnTo>
                  <a:lnTo>
                    <a:pt x="223" y="519"/>
                  </a:lnTo>
                  <a:lnTo>
                    <a:pt x="241" y="551"/>
                  </a:lnTo>
                  <a:lnTo>
                    <a:pt x="263" y="581"/>
                  </a:lnTo>
                  <a:lnTo>
                    <a:pt x="288" y="609"/>
                  </a:lnTo>
                  <a:lnTo>
                    <a:pt x="314" y="634"/>
                  </a:lnTo>
                  <a:lnTo>
                    <a:pt x="340" y="657"/>
                  </a:lnTo>
                  <a:lnTo>
                    <a:pt x="368" y="677"/>
                  </a:lnTo>
                  <a:lnTo>
                    <a:pt x="394" y="695"/>
                  </a:lnTo>
                  <a:lnTo>
                    <a:pt x="419" y="710"/>
                  </a:lnTo>
                  <a:lnTo>
                    <a:pt x="441" y="723"/>
                  </a:lnTo>
                  <a:lnTo>
                    <a:pt x="460" y="732"/>
                  </a:lnTo>
                  <a:lnTo>
                    <a:pt x="474" y="740"/>
                  </a:lnTo>
                  <a:lnTo>
                    <a:pt x="484" y="744"/>
                  </a:lnTo>
                  <a:lnTo>
                    <a:pt x="487" y="745"/>
                  </a:lnTo>
                  <a:lnTo>
                    <a:pt x="484" y="746"/>
                  </a:lnTo>
                  <a:lnTo>
                    <a:pt x="477" y="749"/>
                  </a:lnTo>
                  <a:lnTo>
                    <a:pt x="464" y="754"/>
                  </a:lnTo>
                  <a:lnTo>
                    <a:pt x="446" y="761"/>
                  </a:lnTo>
                  <a:lnTo>
                    <a:pt x="426" y="767"/>
                  </a:lnTo>
                  <a:lnTo>
                    <a:pt x="402" y="774"/>
                  </a:lnTo>
                  <a:lnTo>
                    <a:pt x="374" y="780"/>
                  </a:lnTo>
                  <a:lnTo>
                    <a:pt x="346" y="786"/>
                  </a:lnTo>
                  <a:lnTo>
                    <a:pt x="316" y="791"/>
                  </a:lnTo>
                  <a:lnTo>
                    <a:pt x="283" y="793"/>
                  </a:lnTo>
                  <a:lnTo>
                    <a:pt x="251" y="793"/>
                  </a:lnTo>
                  <a:lnTo>
                    <a:pt x="219" y="792"/>
                  </a:lnTo>
                  <a:lnTo>
                    <a:pt x="186" y="788"/>
                  </a:lnTo>
                  <a:lnTo>
                    <a:pt x="155" y="779"/>
                  </a:lnTo>
                  <a:lnTo>
                    <a:pt x="124" y="767"/>
                  </a:lnTo>
                  <a:lnTo>
                    <a:pt x="97" y="752"/>
                  </a:lnTo>
                  <a:lnTo>
                    <a:pt x="72" y="729"/>
                  </a:lnTo>
                  <a:lnTo>
                    <a:pt x="49" y="703"/>
                  </a:lnTo>
                  <a:lnTo>
                    <a:pt x="30" y="670"/>
                  </a:lnTo>
                  <a:lnTo>
                    <a:pt x="14" y="631"/>
                  </a:lnTo>
                  <a:lnTo>
                    <a:pt x="4" y="591"/>
                  </a:lnTo>
                  <a:lnTo>
                    <a:pt x="0" y="547"/>
                  </a:lnTo>
                  <a:lnTo>
                    <a:pt x="1" y="505"/>
                  </a:lnTo>
                  <a:lnTo>
                    <a:pt x="7" y="462"/>
                  </a:lnTo>
                  <a:lnTo>
                    <a:pt x="16" y="419"/>
                  </a:lnTo>
                  <a:lnTo>
                    <a:pt x="29" y="376"/>
                  </a:lnTo>
                  <a:lnTo>
                    <a:pt x="45" y="334"/>
                  </a:lnTo>
                  <a:lnTo>
                    <a:pt x="63" y="292"/>
                  </a:lnTo>
                  <a:lnTo>
                    <a:pt x="81" y="253"/>
                  </a:lnTo>
                  <a:lnTo>
                    <a:pt x="102" y="215"/>
                  </a:lnTo>
                  <a:lnTo>
                    <a:pt x="124" y="178"/>
                  </a:lnTo>
                  <a:lnTo>
                    <a:pt x="145" y="144"/>
                  </a:lnTo>
                  <a:lnTo>
                    <a:pt x="166" y="114"/>
                  </a:lnTo>
                  <a:lnTo>
                    <a:pt x="186" y="85"/>
                  </a:lnTo>
                  <a:lnTo>
                    <a:pt x="204" y="62"/>
                  </a:lnTo>
                  <a:lnTo>
                    <a:pt x="221" y="41"/>
                  </a:lnTo>
                  <a:lnTo>
                    <a:pt x="234" y="24"/>
                  </a:lnTo>
                  <a:lnTo>
                    <a:pt x="245" y="11"/>
                  </a:lnTo>
                  <a:lnTo>
                    <a:pt x="251" y="3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83"/>
            <p:cNvSpPr>
              <a:spLocks/>
            </p:cNvSpPr>
            <p:nvPr/>
          </p:nvSpPr>
          <p:spPr bwMode="auto">
            <a:xfrm>
              <a:off x="5348287" y="1879457"/>
              <a:ext cx="1208088" cy="839788"/>
            </a:xfrm>
            <a:custGeom>
              <a:avLst/>
              <a:gdLst>
                <a:gd name="T0" fmla="*/ 337 w 761"/>
                <a:gd name="T1" fmla="*/ 7 h 529"/>
                <a:gd name="T2" fmla="*/ 421 w 761"/>
                <a:gd name="T3" fmla="*/ 40 h 529"/>
                <a:gd name="T4" fmla="*/ 494 w 761"/>
                <a:gd name="T5" fmla="*/ 92 h 529"/>
                <a:gd name="T6" fmla="*/ 559 w 761"/>
                <a:gd name="T7" fmla="*/ 159 h 529"/>
                <a:gd name="T8" fmla="*/ 616 w 761"/>
                <a:gd name="T9" fmla="*/ 235 h 529"/>
                <a:gd name="T10" fmla="*/ 664 w 761"/>
                <a:gd name="T11" fmla="*/ 312 h 529"/>
                <a:gd name="T12" fmla="*/ 702 w 761"/>
                <a:gd name="T13" fmla="*/ 385 h 529"/>
                <a:gd name="T14" fmla="*/ 731 w 761"/>
                <a:gd name="T15" fmla="*/ 451 h 529"/>
                <a:gd name="T16" fmla="*/ 751 w 761"/>
                <a:gd name="T17" fmla="*/ 499 h 529"/>
                <a:gd name="T18" fmla="*/ 761 w 761"/>
                <a:gd name="T19" fmla="*/ 527 h 529"/>
                <a:gd name="T20" fmla="*/ 760 w 761"/>
                <a:gd name="T21" fmla="*/ 527 h 529"/>
                <a:gd name="T22" fmla="*/ 744 w 761"/>
                <a:gd name="T23" fmla="*/ 506 h 529"/>
                <a:gd name="T24" fmla="*/ 713 w 761"/>
                <a:gd name="T25" fmla="*/ 469 h 529"/>
                <a:gd name="T26" fmla="*/ 668 w 761"/>
                <a:gd name="T27" fmla="*/ 422 h 529"/>
                <a:gd name="T28" fmla="*/ 609 w 761"/>
                <a:gd name="T29" fmla="*/ 371 h 529"/>
                <a:gd name="T30" fmla="*/ 538 w 761"/>
                <a:gd name="T31" fmla="*/ 321 h 529"/>
                <a:gd name="T32" fmla="*/ 457 w 761"/>
                <a:gd name="T33" fmla="*/ 279 h 529"/>
                <a:gd name="T34" fmla="*/ 364 w 761"/>
                <a:gd name="T35" fmla="*/ 249 h 529"/>
                <a:gd name="T36" fmla="*/ 296 w 761"/>
                <a:gd name="T37" fmla="*/ 244 h 529"/>
                <a:gd name="T38" fmla="*/ 228 w 761"/>
                <a:gd name="T39" fmla="*/ 252 h 529"/>
                <a:gd name="T40" fmla="*/ 163 w 761"/>
                <a:gd name="T41" fmla="*/ 271 h 529"/>
                <a:gd name="T42" fmla="*/ 105 w 761"/>
                <a:gd name="T43" fmla="*/ 296 h 529"/>
                <a:gd name="T44" fmla="*/ 57 w 761"/>
                <a:gd name="T45" fmla="*/ 322 h 529"/>
                <a:gd name="T46" fmla="*/ 21 w 761"/>
                <a:gd name="T47" fmla="*/ 345 h 529"/>
                <a:gd name="T48" fmla="*/ 3 w 761"/>
                <a:gd name="T49" fmla="*/ 358 h 529"/>
                <a:gd name="T50" fmla="*/ 0 w 761"/>
                <a:gd name="T51" fmla="*/ 356 h 529"/>
                <a:gd name="T52" fmla="*/ 4 w 761"/>
                <a:gd name="T53" fmla="*/ 334 h 529"/>
                <a:gd name="T54" fmla="*/ 12 w 761"/>
                <a:gd name="T55" fmla="*/ 295 h 529"/>
                <a:gd name="T56" fmla="*/ 27 w 761"/>
                <a:gd name="T57" fmla="*/ 245 h 529"/>
                <a:gd name="T58" fmla="*/ 48 w 761"/>
                <a:gd name="T59" fmla="*/ 188 h 529"/>
                <a:gd name="T60" fmla="*/ 76 w 761"/>
                <a:gd name="T61" fmla="*/ 130 h 529"/>
                <a:gd name="T62" fmla="*/ 114 w 761"/>
                <a:gd name="T63" fmla="*/ 78 h 529"/>
                <a:gd name="T64" fmla="*/ 161 w 761"/>
                <a:gd name="T65" fmla="*/ 34 h 529"/>
                <a:gd name="T66" fmla="*/ 222 w 761"/>
                <a:gd name="T67" fmla="*/ 7 h 529"/>
                <a:gd name="T68" fmla="*/ 294 w 761"/>
                <a:gd name="T6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1" h="529">
                  <a:moveTo>
                    <a:pt x="294" y="0"/>
                  </a:moveTo>
                  <a:lnTo>
                    <a:pt x="337" y="7"/>
                  </a:lnTo>
                  <a:lnTo>
                    <a:pt x="380" y="20"/>
                  </a:lnTo>
                  <a:lnTo>
                    <a:pt x="421" y="40"/>
                  </a:lnTo>
                  <a:lnTo>
                    <a:pt x="459" y="63"/>
                  </a:lnTo>
                  <a:lnTo>
                    <a:pt x="494" y="92"/>
                  </a:lnTo>
                  <a:lnTo>
                    <a:pt x="528" y="125"/>
                  </a:lnTo>
                  <a:lnTo>
                    <a:pt x="559" y="159"/>
                  </a:lnTo>
                  <a:lnTo>
                    <a:pt x="590" y="195"/>
                  </a:lnTo>
                  <a:lnTo>
                    <a:pt x="616" y="235"/>
                  </a:lnTo>
                  <a:lnTo>
                    <a:pt x="641" y="273"/>
                  </a:lnTo>
                  <a:lnTo>
                    <a:pt x="664" y="312"/>
                  </a:lnTo>
                  <a:lnTo>
                    <a:pt x="684" y="350"/>
                  </a:lnTo>
                  <a:lnTo>
                    <a:pt x="702" y="385"/>
                  </a:lnTo>
                  <a:lnTo>
                    <a:pt x="718" y="419"/>
                  </a:lnTo>
                  <a:lnTo>
                    <a:pt x="731" y="451"/>
                  </a:lnTo>
                  <a:lnTo>
                    <a:pt x="741" y="477"/>
                  </a:lnTo>
                  <a:lnTo>
                    <a:pt x="751" y="499"/>
                  </a:lnTo>
                  <a:lnTo>
                    <a:pt x="757" y="516"/>
                  </a:lnTo>
                  <a:lnTo>
                    <a:pt x="761" y="527"/>
                  </a:lnTo>
                  <a:lnTo>
                    <a:pt x="761" y="529"/>
                  </a:lnTo>
                  <a:lnTo>
                    <a:pt x="760" y="527"/>
                  </a:lnTo>
                  <a:lnTo>
                    <a:pt x="753" y="519"/>
                  </a:lnTo>
                  <a:lnTo>
                    <a:pt x="744" y="506"/>
                  </a:lnTo>
                  <a:lnTo>
                    <a:pt x="730" y="489"/>
                  </a:lnTo>
                  <a:lnTo>
                    <a:pt x="713" y="469"/>
                  </a:lnTo>
                  <a:lnTo>
                    <a:pt x="692" y="447"/>
                  </a:lnTo>
                  <a:lnTo>
                    <a:pt x="668" y="422"/>
                  </a:lnTo>
                  <a:lnTo>
                    <a:pt x="641" y="397"/>
                  </a:lnTo>
                  <a:lnTo>
                    <a:pt x="609" y="371"/>
                  </a:lnTo>
                  <a:lnTo>
                    <a:pt x="575" y="346"/>
                  </a:lnTo>
                  <a:lnTo>
                    <a:pt x="538" y="321"/>
                  </a:lnTo>
                  <a:lnTo>
                    <a:pt x="499" y="299"/>
                  </a:lnTo>
                  <a:lnTo>
                    <a:pt x="457" y="279"/>
                  </a:lnTo>
                  <a:lnTo>
                    <a:pt x="411" y="262"/>
                  </a:lnTo>
                  <a:lnTo>
                    <a:pt x="364" y="249"/>
                  </a:lnTo>
                  <a:lnTo>
                    <a:pt x="330" y="244"/>
                  </a:lnTo>
                  <a:lnTo>
                    <a:pt x="296" y="244"/>
                  </a:lnTo>
                  <a:lnTo>
                    <a:pt x="261" y="246"/>
                  </a:lnTo>
                  <a:lnTo>
                    <a:pt x="228" y="252"/>
                  </a:lnTo>
                  <a:lnTo>
                    <a:pt x="194" y="261"/>
                  </a:lnTo>
                  <a:lnTo>
                    <a:pt x="163" y="271"/>
                  </a:lnTo>
                  <a:lnTo>
                    <a:pt x="133" y="284"/>
                  </a:lnTo>
                  <a:lnTo>
                    <a:pt x="105" y="296"/>
                  </a:lnTo>
                  <a:lnTo>
                    <a:pt x="79" y="309"/>
                  </a:lnTo>
                  <a:lnTo>
                    <a:pt x="57" y="322"/>
                  </a:lnTo>
                  <a:lnTo>
                    <a:pt x="37" y="334"/>
                  </a:lnTo>
                  <a:lnTo>
                    <a:pt x="21" y="345"/>
                  </a:lnTo>
                  <a:lnTo>
                    <a:pt x="10" y="353"/>
                  </a:lnTo>
                  <a:lnTo>
                    <a:pt x="3" y="358"/>
                  </a:lnTo>
                  <a:lnTo>
                    <a:pt x="0" y="359"/>
                  </a:lnTo>
                  <a:lnTo>
                    <a:pt x="0" y="356"/>
                  </a:lnTo>
                  <a:lnTo>
                    <a:pt x="2" y="347"/>
                  </a:lnTo>
                  <a:lnTo>
                    <a:pt x="4" y="334"/>
                  </a:lnTo>
                  <a:lnTo>
                    <a:pt x="7" y="316"/>
                  </a:lnTo>
                  <a:lnTo>
                    <a:pt x="12" y="295"/>
                  </a:lnTo>
                  <a:lnTo>
                    <a:pt x="19" y="271"/>
                  </a:lnTo>
                  <a:lnTo>
                    <a:pt x="27" y="245"/>
                  </a:lnTo>
                  <a:lnTo>
                    <a:pt x="36" y="216"/>
                  </a:lnTo>
                  <a:lnTo>
                    <a:pt x="48" y="188"/>
                  </a:lnTo>
                  <a:lnTo>
                    <a:pt x="61" y="159"/>
                  </a:lnTo>
                  <a:lnTo>
                    <a:pt x="76" y="130"/>
                  </a:lnTo>
                  <a:lnTo>
                    <a:pt x="93" y="102"/>
                  </a:lnTo>
                  <a:lnTo>
                    <a:pt x="114" y="78"/>
                  </a:lnTo>
                  <a:lnTo>
                    <a:pt x="137" y="54"/>
                  </a:lnTo>
                  <a:lnTo>
                    <a:pt x="161" y="34"/>
                  </a:lnTo>
                  <a:lnTo>
                    <a:pt x="190" y="19"/>
                  </a:lnTo>
                  <a:lnTo>
                    <a:pt x="222" y="7"/>
                  </a:lnTo>
                  <a:lnTo>
                    <a:pt x="256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687434" y="350341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7434" y="316964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932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932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743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43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931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3931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87432" y="470508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7432" y="437132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3930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930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04419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39" y="4528188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81" y="4602155"/>
            <a:ext cx="304800" cy="304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8" name="TextBox 2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670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687434" y="350341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7434" y="316964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932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932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743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43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931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3931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87432" y="470508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7432" y="437132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3930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930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3201" y="1347305"/>
            <a:ext cx="4568018" cy="4568018"/>
            <a:chOff x="4376737" y="1637519"/>
            <a:chExt cx="1725613" cy="1725613"/>
          </a:xfrm>
        </p:grpSpPr>
        <p:sp>
          <p:nvSpPr>
            <p:cNvPr id="27" name="Freeform 263"/>
            <p:cNvSpPr>
              <a:spLocks/>
            </p:cNvSpPr>
            <p:nvPr/>
          </p:nvSpPr>
          <p:spPr bwMode="auto">
            <a:xfrm>
              <a:off x="4384675" y="1637519"/>
              <a:ext cx="1243013" cy="757238"/>
            </a:xfrm>
            <a:custGeom>
              <a:avLst/>
              <a:gdLst>
                <a:gd name="T0" fmla="*/ 314 w 783"/>
                <a:gd name="T1" fmla="*/ 3 h 477"/>
                <a:gd name="T2" fmla="*/ 401 w 783"/>
                <a:gd name="T3" fmla="*/ 20 h 477"/>
                <a:gd name="T4" fmla="*/ 485 w 783"/>
                <a:gd name="T5" fmla="*/ 49 h 477"/>
                <a:gd name="T6" fmla="*/ 563 w 783"/>
                <a:gd name="T7" fmla="*/ 84 h 477"/>
                <a:gd name="T8" fmla="*/ 635 w 783"/>
                <a:gd name="T9" fmla="*/ 123 h 477"/>
                <a:gd name="T10" fmla="*/ 695 w 783"/>
                <a:gd name="T11" fmla="*/ 161 h 477"/>
                <a:gd name="T12" fmla="*/ 741 w 783"/>
                <a:gd name="T13" fmla="*/ 194 h 477"/>
                <a:gd name="T14" fmla="*/ 773 w 783"/>
                <a:gd name="T15" fmla="*/ 216 h 477"/>
                <a:gd name="T16" fmla="*/ 783 w 783"/>
                <a:gd name="T17" fmla="*/ 224 h 477"/>
                <a:gd name="T18" fmla="*/ 770 w 783"/>
                <a:gd name="T19" fmla="*/ 219 h 477"/>
                <a:gd name="T20" fmla="*/ 735 w 783"/>
                <a:gd name="T21" fmla="*/ 207 h 477"/>
                <a:gd name="T22" fmla="*/ 681 w 783"/>
                <a:gd name="T23" fmla="*/ 192 h 477"/>
                <a:gd name="T24" fmla="*/ 613 w 783"/>
                <a:gd name="T25" fmla="*/ 177 h 477"/>
                <a:gd name="T26" fmla="*/ 532 w 783"/>
                <a:gd name="T27" fmla="*/ 169 h 477"/>
                <a:gd name="T28" fmla="*/ 444 w 783"/>
                <a:gd name="T29" fmla="*/ 172 h 477"/>
                <a:gd name="T30" fmla="*/ 352 w 783"/>
                <a:gd name="T31" fmla="*/ 189 h 477"/>
                <a:gd name="T32" fmla="*/ 274 w 783"/>
                <a:gd name="T33" fmla="*/ 219 h 477"/>
                <a:gd name="T34" fmla="*/ 214 w 783"/>
                <a:gd name="T35" fmla="*/ 261 h 477"/>
                <a:gd name="T36" fmla="*/ 164 w 783"/>
                <a:gd name="T37" fmla="*/ 312 h 477"/>
                <a:gd name="T38" fmla="*/ 122 w 783"/>
                <a:gd name="T39" fmla="*/ 364 h 477"/>
                <a:gd name="T40" fmla="*/ 92 w 783"/>
                <a:gd name="T41" fmla="*/ 413 h 477"/>
                <a:gd name="T42" fmla="*/ 71 w 783"/>
                <a:gd name="T43" fmla="*/ 451 h 477"/>
                <a:gd name="T44" fmla="*/ 60 w 783"/>
                <a:gd name="T45" fmla="*/ 473 h 477"/>
                <a:gd name="T46" fmla="*/ 58 w 783"/>
                <a:gd name="T47" fmla="*/ 474 h 477"/>
                <a:gd name="T48" fmla="*/ 49 w 783"/>
                <a:gd name="T49" fmla="*/ 455 h 477"/>
                <a:gd name="T50" fmla="*/ 36 w 783"/>
                <a:gd name="T51" fmla="*/ 421 h 477"/>
                <a:gd name="T52" fmla="*/ 20 w 783"/>
                <a:gd name="T53" fmla="*/ 373 h 477"/>
                <a:gd name="T54" fmla="*/ 7 w 783"/>
                <a:gd name="T55" fmla="*/ 318 h 477"/>
                <a:gd name="T56" fmla="*/ 0 w 783"/>
                <a:gd name="T57" fmla="*/ 258 h 477"/>
                <a:gd name="T58" fmla="*/ 3 w 783"/>
                <a:gd name="T59" fmla="*/ 197 h 477"/>
                <a:gd name="T60" fmla="*/ 20 w 783"/>
                <a:gd name="T61" fmla="*/ 137 h 477"/>
                <a:gd name="T62" fmla="*/ 54 w 783"/>
                <a:gd name="T63" fmla="*/ 83 h 477"/>
                <a:gd name="T64" fmla="*/ 110 w 783"/>
                <a:gd name="T65" fmla="*/ 38 h 477"/>
                <a:gd name="T66" fmla="*/ 189 w 783"/>
                <a:gd name="T67" fmla="*/ 8 h 477"/>
                <a:gd name="T68" fmla="*/ 273 w 783"/>
                <a:gd name="T69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3" h="477">
                  <a:moveTo>
                    <a:pt x="273" y="0"/>
                  </a:moveTo>
                  <a:lnTo>
                    <a:pt x="314" y="3"/>
                  </a:lnTo>
                  <a:lnTo>
                    <a:pt x="358" y="10"/>
                  </a:lnTo>
                  <a:lnTo>
                    <a:pt x="401" y="20"/>
                  </a:lnTo>
                  <a:lnTo>
                    <a:pt x="443" y="33"/>
                  </a:lnTo>
                  <a:lnTo>
                    <a:pt x="485" y="49"/>
                  </a:lnTo>
                  <a:lnTo>
                    <a:pt x="525" y="66"/>
                  </a:lnTo>
                  <a:lnTo>
                    <a:pt x="563" y="84"/>
                  </a:lnTo>
                  <a:lnTo>
                    <a:pt x="600" y="104"/>
                  </a:lnTo>
                  <a:lnTo>
                    <a:pt x="635" y="123"/>
                  </a:lnTo>
                  <a:lnTo>
                    <a:pt x="667" y="143"/>
                  </a:lnTo>
                  <a:lnTo>
                    <a:pt x="695" y="161"/>
                  </a:lnTo>
                  <a:lnTo>
                    <a:pt x="720" y="178"/>
                  </a:lnTo>
                  <a:lnTo>
                    <a:pt x="741" y="194"/>
                  </a:lnTo>
                  <a:lnTo>
                    <a:pt x="760" y="206"/>
                  </a:lnTo>
                  <a:lnTo>
                    <a:pt x="773" y="216"/>
                  </a:lnTo>
                  <a:lnTo>
                    <a:pt x="780" y="222"/>
                  </a:lnTo>
                  <a:lnTo>
                    <a:pt x="783" y="224"/>
                  </a:lnTo>
                  <a:lnTo>
                    <a:pt x="779" y="223"/>
                  </a:lnTo>
                  <a:lnTo>
                    <a:pt x="770" y="219"/>
                  </a:lnTo>
                  <a:lnTo>
                    <a:pt x="756" y="214"/>
                  </a:lnTo>
                  <a:lnTo>
                    <a:pt x="735" y="207"/>
                  </a:lnTo>
                  <a:lnTo>
                    <a:pt x="710" y="199"/>
                  </a:lnTo>
                  <a:lnTo>
                    <a:pt x="681" y="192"/>
                  </a:lnTo>
                  <a:lnTo>
                    <a:pt x="648" y="184"/>
                  </a:lnTo>
                  <a:lnTo>
                    <a:pt x="613" y="177"/>
                  </a:lnTo>
                  <a:lnTo>
                    <a:pt x="574" y="172"/>
                  </a:lnTo>
                  <a:lnTo>
                    <a:pt x="532" y="169"/>
                  </a:lnTo>
                  <a:lnTo>
                    <a:pt x="489" y="169"/>
                  </a:lnTo>
                  <a:lnTo>
                    <a:pt x="444" y="172"/>
                  </a:lnTo>
                  <a:lnTo>
                    <a:pt x="398" y="178"/>
                  </a:lnTo>
                  <a:lnTo>
                    <a:pt x="352" y="189"/>
                  </a:lnTo>
                  <a:lnTo>
                    <a:pt x="307" y="203"/>
                  </a:lnTo>
                  <a:lnTo>
                    <a:pt x="274" y="219"/>
                  </a:lnTo>
                  <a:lnTo>
                    <a:pt x="242" y="239"/>
                  </a:lnTo>
                  <a:lnTo>
                    <a:pt x="214" y="261"/>
                  </a:lnTo>
                  <a:lnTo>
                    <a:pt x="187" y="286"/>
                  </a:lnTo>
                  <a:lnTo>
                    <a:pt x="164" y="312"/>
                  </a:lnTo>
                  <a:lnTo>
                    <a:pt x="142" y="338"/>
                  </a:lnTo>
                  <a:lnTo>
                    <a:pt x="122" y="364"/>
                  </a:lnTo>
                  <a:lnTo>
                    <a:pt x="106" y="389"/>
                  </a:lnTo>
                  <a:lnTo>
                    <a:pt x="92" y="413"/>
                  </a:lnTo>
                  <a:lnTo>
                    <a:pt x="80" y="434"/>
                  </a:lnTo>
                  <a:lnTo>
                    <a:pt x="71" y="451"/>
                  </a:lnTo>
                  <a:lnTo>
                    <a:pt x="64" y="465"/>
                  </a:lnTo>
                  <a:lnTo>
                    <a:pt x="60" y="473"/>
                  </a:lnTo>
                  <a:lnTo>
                    <a:pt x="59" y="477"/>
                  </a:lnTo>
                  <a:lnTo>
                    <a:pt x="58" y="474"/>
                  </a:lnTo>
                  <a:lnTo>
                    <a:pt x="54" y="466"/>
                  </a:lnTo>
                  <a:lnTo>
                    <a:pt x="49" y="455"/>
                  </a:lnTo>
                  <a:lnTo>
                    <a:pt x="42" y="439"/>
                  </a:lnTo>
                  <a:lnTo>
                    <a:pt x="36" y="421"/>
                  </a:lnTo>
                  <a:lnTo>
                    <a:pt x="28" y="398"/>
                  </a:lnTo>
                  <a:lnTo>
                    <a:pt x="20" y="373"/>
                  </a:lnTo>
                  <a:lnTo>
                    <a:pt x="12" y="347"/>
                  </a:lnTo>
                  <a:lnTo>
                    <a:pt x="7" y="318"/>
                  </a:lnTo>
                  <a:lnTo>
                    <a:pt x="2" y="288"/>
                  </a:lnTo>
                  <a:lnTo>
                    <a:pt x="0" y="258"/>
                  </a:lnTo>
                  <a:lnTo>
                    <a:pt x="0" y="227"/>
                  </a:lnTo>
                  <a:lnTo>
                    <a:pt x="3" y="197"/>
                  </a:lnTo>
                  <a:lnTo>
                    <a:pt x="9" y="167"/>
                  </a:lnTo>
                  <a:lnTo>
                    <a:pt x="20" y="137"/>
                  </a:lnTo>
                  <a:lnTo>
                    <a:pt x="34" y="109"/>
                  </a:lnTo>
                  <a:lnTo>
                    <a:pt x="54" y="83"/>
                  </a:lnTo>
                  <a:lnTo>
                    <a:pt x="79" y="59"/>
                  </a:lnTo>
                  <a:lnTo>
                    <a:pt x="110" y="38"/>
                  </a:lnTo>
                  <a:lnTo>
                    <a:pt x="148" y="20"/>
                  </a:lnTo>
                  <a:lnTo>
                    <a:pt x="189" y="8"/>
                  </a:lnTo>
                  <a:lnTo>
                    <a:pt x="229" y="2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4"/>
            <p:cNvSpPr>
              <a:spLocks/>
            </p:cNvSpPr>
            <p:nvPr/>
          </p:nvSpPr>
          <p:spPr bwMode="auto">
            <a:xfrm>
              <a:off x="5345112" y="1643869"/>
              <a:ext cx="757238" cy="1243013"/>
            </a:xfrm>
            <a:custGeom>
              <a:avLst/>
              <a:gdLst>
                <a:gd name="T0" fmla="*/ 250 w 477"/>
                <a:gd name="T1" fmla="*/ 0 h 783"/>
                <a:gd name="T2" fmla="*/ 310 w 477"/>
                <a:gd name="T3" fmla="*/ 9 h 783"/>
                <a:gd name="T4" fmla="*/ 368 w 477"/>
                <a:gd name="T5" fmla="*/ 36 h 783"/>
                <a:gd name="T6" fmla="*/ 418 w 477"/>
                <a:gd name="T7" fmla="*/ 80 h 783"/>
                <a:gd name="T8" fmla="*/ 457 w 477"/>
                <a:gd name="T9" fmla="*/ 150 h 783"/>
                <a:gd name="T10" fmla="*/ 475 w 477"/>
                <a:gd name="T11" fmla="*/ 231 h 783"/>
                <a:gd name="T12" fmla="*/ 474 w 477"/>
                <a:gd name="T13" fmla="*/ 316 h 783"/>
                <a:gd name="T14" fmla="*/ 457 w 477"/>
                <a:gd name="T15" fmla="*/ 401 h 783"/>
                <a:gd name="T16" fmla="*/ 428 w 477"/>
                <a:gd name="T17" fmla="*/ 485 h 783"/>
                <a:gd name="T18" fmla="*/ 393 w 477"/>
                <a:gd name="T19" fmla="*/ 565 h 783"/>
                <a:gd name="T20" fmla="*/ 354 w 477"/>
                <a:gd name="T21" fmla="*/ 635 h 783"/>
                <a:gd name="T22" fmla="*/ 316 w 477"/>
                <a:gd name="T23" fmla="*/ 695 h 783"/>
                <a:gd name="T24" fmla="*/ 283 w 477"/>
                <a:gd name="T25" fmla="*/ 743 h 783"/>
                <a:gd name="T26" fmla="*/ 261 w 477"/>
                <a:gd name="T27" fmla="*/ 773 h 783"/>
                <a:gd name="T28" fmla="*/ 253 w 477"/>
                <a:gd name="T29" fmla="*/ 783 h 783"/>
                <a:gd name="T30" fmla="*/ 258 w 477"/>
                <a:gd name="T31" fmla="*/ 771 h 783"/>
                <a:gd name="T32" fmla="*/ 270 w 477"/>
                <a:gd name="T33" fmla="*/ 736 h 783"/>
                <a:gd name="T34" fmla="*/ 285 w 477"/>
                <a:gd name="T35" fmla="*/ 682 h 783"/>
                <a:gd name="T36" fmla="*/ 300 w 477"/>
                <a:gd name="T37" fmla="*/ 613 h 783"/>
                <a:gd name="T38" fmla="*/ 308 w 477"/>
                <a:gd name="T39" fmla="*/ 533 h 783"/>
                <a:gd name="T40" fmla="*/ 305 w 477"/>
                <a:gd name="T41" fmla="*/ 445 h 783"/>
                <a:gd name="T42" fmla="*/ 288 w 477"/>
                <a:gd name="T43" fmla="*/ 354 h 783"/>
                <a:gd name="T44" fmla="*/ 257 w 477"/>
                <a:gd name="T45" fmla="*/ 274 h 783"/>
                <a:gd name="T46" fmla="*/ 216 w 477"/>
                <a:gd name="T47" fmla="*/ 214 h 783"/>
                <a:gd name="T48" fmla="*/ 165 w 477"/>
                <a:gd name="T49" fmla="*/ 164 h 783"/>
                <a:gd name="T50" fmla="*/ 113 w 477"/>
                <a:gd name="T51" fmla="*/ 123 h 783"/>
                <a:gd name="T52" fmla="*/ 64 w 477"/>
                <a:gd name="T53" fmla="*/ 92 h 783"/>
                <a:gd name="T54" fmla="*/ 25 w 477"/>
                <a:gd name="T55" fmla="*/ 71 h 783"/>
                <a:gd name="T56" fmla="*/ 3 w 477"/>
                <a:gd name="T57" fmla="*/ 61 h 783"/>
                <a:gd name="T58" fmla="*/ 3 w 477"/>
                <a:gd name="T59" fmla="*/ 58 h 783"/>
                <a:gd name="T60" fmla="*/ 22 w 477"/>
                <a:gd name="T61" fmla="*/ 50 h 783"/>
                <a:gd name="T62" fmla="*/ 56 w 477"/>
                <a:gd name="T63" fmla="*/ 36 h 783"/>
                <a:gd name="T64" fmla="*/ 103 w 477"/>
                <a:gd name="T65" fmla="*/ 20 h 783"/>
                <a:gd name="T66" fmla="*/ 158 w 477"/>
                <a:gd name="T67" fmla="*/ 7 h 783"/>
                <a:gd name="T68" fmla="*/ 219 w 477"/>
                <a:gd name="T6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7" h="783">
                  <a:moveTo>
                    <a:pt x="219" y="0"/>
                  </a:moveTo>
                  <a:lnTo>
                    <a:pt x="250" y="0"/>
                  </a:lnTo>
                  <a:lnTo>
                    <a:pt x="280" y="3"/>
                  </a:lnTo>
                  <a:lnTo>
                    <a:pt x="310" y="9"/>
                  </a:lnTo>
                  <a:lnTo>
                    <a:pt x="340" y="20"/>
                  </a:lnTo>
                  <a:lnTo>
                    <a:pt x="368" y="36"/>
                  </a:lnTo>
                  <a:lnTo>
                    <a:pt x="394" y="55"/>
                  </a:lnTo>
                  <a:lnTo>
                    <a:pt x="418" y="80"/>
                  </a:lnTo>
                  <a:lnTo>
                    <a:pt x="439" y="110"/>
                  </a:lnTo>
                  <a:lnTo>
                    <a:pt x="457" y="150"/>
                  </a:lnTo>
                  <a:lnTo>
                    <a:pt x="469" y="189"/>
                  </a:lnTo>
                  <a:lnTo>
                    <a:pt x="475" y="231"/>
                  </a:lnTo>
                  <a:lnTo>
                    <a:pt x="477" y="273"/>
                  </a:lnTo>
                  <a:lnTo>
                    <a:pt x="474" y="316"/>
                  </a:lnTo>
                  <a:lnTo>
                    <a:pt x="467" y="359"/>
                  </a:lnTo>
                  <a:lnTo>
                    <a:pt x="457" y="401"/>
                  </a:lnTo>
                  <a:lnTo>
                    <a:pt x="444" y="444"/>
                  </a:lnTo>
                  <a:lnTo>
                    <a:pt x="428" y="485"/>
                  </a:lnTo>
                  <a:lnTo>
                    <a:pt x="411" y="525"/>
                  </a:lnTo>
                  <a:lnTo>
                    <a:pt x="393" y="565"/>
                  </a:lnTo>
                  <a:lnTo>
                    <a:pt x="373" y="601"/>
                  </a:lnTo>
                  <a:lnTo>
                    <a:pt x="354" y="635"/>
                  </a:lnTo>
                  <a:lnTo>
                    <a:pt x="334" y="667"/>
                  </a:lnTo>
                  <a:lnTo>
                    <a:pt x="316" y="695"/>
                  </a:lnTo>
                  <a:lnTo>
                    <a:pt x="299" y="722"/>
                  </a:lnTo>
                  <a:lnTo>
                    <a:pt x="283" y="743"/>
                  </a:lnTo>
                  <a:lnTo>
                    <a:pt x="271" y="760"/>
                  </a:lnTo>
                  <a:lnTo>
                    <a:pt x="261" y="773"/>
                  </a:lnTo>
                  <a:lnTo>
                    <a:pt x="254" y="781"/>
                  </a:lnTo>
                  <a:lnTo>
                    <a:pt x="253" y="783"/>
                  </a:lnTo>
                  <a:lnTo>
                    <a:pt x="254" y="781"/>
                  </a:lnTo>
                  <a:lnTo>
                    <a:pt x="258" y="771"/>
                  </a:lnTo>
                  <a:lnTo>
                    <a:pt x="263" y="756"/>
                  </a:lnTo>
                  <a:lnTo>
                    <a:pt x="270" y="736"/>
                  </a:lnTo>
                  <a:lnTo>
                    <a:pt x="278" y="711"/>
                  </a:lnTo>
                  <a:lnTo>
                    <a:pt x="285" y="682"/>
                  </a:lnTo>
                  <a:lnTo>
                    <a:pt x="293" y="650"/>
                  </a:lnTo>
                  <a:lnTo>
                    <a:pt x="300" y="613"/>
                  </a:lnTo>
                  <a:lnTo>
                    <a:pt x="305" y="574"/>
                  </a:lnTo>
                  <a:lnTo>
                    <a:pt x="308" y="533"/>
                  </a:lnTo>
                  <a:lnTo>
                    <a:pt x="308" y="490"/>
                  </a:lnTo>
                  <a:lnTo>
                    <a:pt x="305" y="445"/>
                  </a:lnTo>
                  <a:lnTo>
                    <a:pt x="299" y="400"/>
                  </a:lnTo>
                  <a:lnTo>
                    <a:pt x="288" y="354"/>
                  </a:lnTo>
                  <a:lnTo>
                    <a:pt x="272" y="307"/>
                  </a:lnTo>
                  <a:lnTo>
                    <a:pt x="257" y="274"/>
                  </a:lnTo>
                  <a:lnTo>
                    <a:pt x="238" y="242"/>
                  </a:lnTo>
                  <a:lnTo>
                    <a:pt x="216" y="214"/>
                  </a:lnTo>
                  <a:lnTo>
                    <a:pt x="191" y="188"/>
                  </a:lnTo>
                  <a:lnTo>
                    <a:pt x="165" y="164"/>
                  </a:lnTo>
                  <a:lnTo>
                    <a:pt x="139" y="142"/>
                  </a:lnTo>
                  <a:lnTo>
                    <a:pt x="113" y="123"/>
                  </a:lnTo>
                  <a:lnTo>
                    <a:pt x="88" y="106"/>
                  </a:lnTo>
                  <a:lnTo>
                    <a:pt x="64" y="92"/>
                  </a:lnTo>
                  <a:lnTo>
                    <a:pt x="43" y="80"/>
                  </a:lnTo>
                  <a:lnTo>
                    <a:pt x="25" y="71"/>
                  </a:lnTo>
                  <a:lnTo>
                    <a:pt x="12" y="64"/>
                  </a:lnTo>
                  <a:lnTo>
                    <a:pt x="3" y="61"/>
                  </a:lnTo>
                  <a:lnTo>
                    <a:pt x="0" y="59"/>
                  </a:lnTo>
                  <a:lnTo>
                    <a:pt x="3" y="58"/>
                  </a:lnTo>
                  <a:lnTo>
                    <a:pt x="11" y="55"/>
                  </a:lnTo>
                  <a:lnTo>
                    <a:pt x="22" y="50"/>
                  </a:lnTo>
                  <a:lnTo>
                    <a:pt x="37" y="44"/>
                  </a:lnTo>
                  <a:lnTo>
                    <a:pt x="56" y="36"/>
                  </a:lnTo>
                  <a:lnTo>
                    <a:pt x="79" y="28"/>
                  </a:lnTo>
                  <a:lnTo>
                    <a:pt x="103" y="20"/>
                  </a:lnTo>
                  <a:lnTo>
                    <a:pt x="130" y="13"/>
                  </a:lnTo>
                  <a:lnTo>
                    <a:pt x="158" y="7"/>
                  </a:lnTo>
                  <a:lnTo>
                    <a:pt x="189" y="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5"/>
            <p:cNvSpPr>
              <a:spLocks/>
            </p:cNvSpPr>
            <p:nvPr/>
          </p:nvSpPr>
          <p:spPr bwMode="auto">
            <a:xfrm>
              <a:off x="4852987" y="2605894"/>
              <a:ext cx="1243013" cy="757238"/>
            </a:xfrm>
            <a:custGeom>
              <a:avLst/>
              <a:gdLst>
                <a:gd name="T0" fmla="*/ 724 w 783"/>
                <a:gd name="T1" fmla="*/ 2 h 477"/>
                <a:gd name="T2" fmla="*/ 733 w 783"/>
                <a:gd name="T3" fmla="*/ 21 h 477"/>
                <a:gd name="T4" fmla="*/ 747 w 783"/>
                <a:gd name="T5" fmla="*/ 57 h 477"/>
                <a:gd name="T6" fmla="*/ 763 w 783"/>
                <a:gd name="T7" fmla="*/ 103 h 477"/>
                <a:gd name="T8" fmla="*/ 776 w 783"/>
                <a:gd name="T9" fmla="*/ 158 h 477"/>
                <a:gd name="T10" fmla="*/ 783 w 783"/>
                <a:gd name="T11" fmla="*/ 219 h 477"/>
                <a:gd name="T12" fmla="*/ 779 w 783"/>
                <a:gd name="T13" fmla="*/ 281 h 477"/>
                <a:gd name="T14" fmla="*/ 762 w 783"/>
                <a:gd name="T15" fmla="*/ 339 h 477"/>
                <a:gd name="T16" fmla="*/ 728 w 783"/>
                <a:gd name="T17" fmla="*/ 393 h 477"/>
                <a:gd name="T18" fmla="*/ 673 w 783"/>
                <a:gd name="T19" fmla="*/ 438 h 477"/>
                <a:gd name="T20" fmla="*/ 594 w 783"/>
                <a:gd name="T21" fmla="*/ 468 h 477"/>
                <a:gd name="T22" fmla="*/ 510 w 783"/>
                <a:gd name="T23" fmla="*/ 477 h 477"/>
                <a:gd name="T24" fmla="*/ 424 w 783"/>
                <a:gd name="T25" fmla="*/ 466 h 477"/>
                <a:gd name="T26" fmla="*/ 339 w 783"/>
                <a:gd name="T27" fmla="*/ 443 h 477"/>
                <a:gd name="T28" fmla="*/ 258 w 783"/>
                <a:gd name="T29" fmla="*/ 410 h 477"/>
                <a:gd name="T30" fmla="*/ 182 w 783"/>
                <a:gd name="T31" fmla="*/ 372 h 477"/>
                <a:gd name="T32" fmla="*/ 115 w 783"/>
                <a:gd name="T33" fmla="*/ 333 h 477"/>
                <a:gd name="T34" fmla="*/ 61 w 783"/>
                <a:gd name="T35" fmla="*/ 298 h 477"/>
                <a:gd name="T36" fmla="*/ 23 w 783"/>
                <a:gd name="T37" fmla="*/ 270 h 477"/>
                <a:gd name="T38" fmla="*/ 2 w 783"/>
                <a:gd name="T39" fmla="*/ 254 h 477"/>
                <a:gd name="T40" fmla="*/ 2 w 783"/>
                <a:gd name="T41" fmla="*/ 253 h 477"/>
                <a:gd name="T42" fmla="*/ 27 w 783"/>
                <a:gd name="T43" fmla="*/ 262 h 477"/>
                <a:gd name="T44" fmla="*/ 72 w 783"/>
                <a:gd name="T45" fmla="*/ 278 h 477"/>
                <a:gd name="T46" fmla="*/ 133 w 783"/>
                <a:gd name="T47" fmla="*/ 292 h 477"/>
                <a:gd name="T48" fmla="*/ 208 w 783"/>
                <a:gd name="T49" fmla="*/ 304 h 477"/>
                <a:gd name="T50" fmla="*/ 293 w 783"/>
                <a:gd name="T51" fmla="*/ 308 h 477"/>
                <a:gd name="T52" fmla="*/ 383 w 783"/>
                <a:gd name="T53" fmla="*/ 299 h 477"/>
                <a:gd name="T54" fmla="*/ 475 w 783"/>
                <a:gd name="T55" fmla="*/ 273 h 477"/>
                <a:gd name="T56" fmla="*/ 539 w 783"/>
                <a:gd name="T57" fmla="*/ 237 h 477"/>
                <a:gd name="T58" fmla="*/ 595 w 783"/>
                <a:gd name="T59" fmla="*/ 190 h 477"/>
                <a:gd name="T60" fmla="*/ 640 w 783"/>
                <a:gd name="T61" fmla="*/ 139 h 477"/>
                <a:gd name="T62" fmla="*/ 677 w 783"/>
                <a:gd name="T63" fmla="*/ 87 h 477"/>
                <a:gd name="T64" fmla="*/ 701 w 783"/>
                <a:gd name="T65" fmla="*/ 42 h 477"/>
                <a:gd name="T66" fmla="*/ 717 w 783"/>
                <a:gd name="T67" fmla="*/ 12 h 477"/>
                <a:gd name="T68" fmla="*/ 722 w 783"/>
                <a:gd name="T69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3" h="477">
                  <a:moveTo>
                    <a:pt x="722" y="0"/>
                  </a:moveTo>
                  <a:lnTo>
                    <a:pt x="724" y="2"/>
                  </a:lnTo>
                  <a:lnTo>
                    <a:pt x="728" y="10"/>
                  </a:lnTo>
                  <a:lnTo>
                    <a:pt x="733" y="21"/>
                  </a:lnTo>
                  <a:lnTo>
                    <a:pt x="739" y="37"/>
                  </a:lnTo>
                  <a:lnTo>
                    <a:pt x="747" y="57"/>
                  </a:lnTo>
                  <a:lnTo>
                    <a:pt x="755" y="78"/>
                  </a:lnTo>
                  <a:lnTo>
                    <a:pt x="763" y="103"/>
                  </a:lnTo>
                  <a:lnTo>
                    <a:pt x="770" y="130"/>
                  </a:lnTo>
                  <a:lnTo>
                    <a:pt x="776" y="158"/>
                  </a:lnTo>
                  <a:lnTo>
                    <a:pt x="780" y="188"/>
                  </a:lnTo>
                  <a:lnTo>
                    <a:pt x="783" y="219"/>
                  </a:lnTo>
                  <a:lnTo>
                    <a:pt x="783" y="249"/>
                  </a:lnTo>
                  <a:lnTo>
                    <a:pt x="779" y="281"/>
                  </a:lnTo>
                  <a:lnTo>
                    <a:pt x="772" y="311"/>
                  </a:lnTo>
                  <a:lnTo>
                    <a:pt x="762" y="339"/>
                  </a:lnTo>
                  <a:lnTo>
                    <a:pt x="747" y="367"/>
                  </a:lnTo>
                  <a:lnTo>
                    <a:pt x="728" y="393"/>
                  </a:lnTo>
                  <a:lnTo>
                    <a:pt x="703" y="417"/>
                  </a:lnTo>
                  <a:lnTo>
                    <a:pt x="673" y="438"/>
                  </a:lnTo>
                  <a:lnTo>
                    <a:pt x="633" y="456"/>
                  </a:lnTo>
                  <a:lnTo>
                    <a:pt x="594" y="468"/>
                  </a:lnTo>
                  <a:lnTo>
                    <a:pt x="552" y="474"/>
                  </a:lnTo>
                  <a:lnTo>
                    <a:pt x="510" y="477"/>
                  </a:lnTo>
                  <a:lnTo>
                    <a:pt x="467" y="473"/>
                  </a:lnTo>
                  <a:lnTo>
                    <a:pt x="424" y="466"/>
                  </a:lnTo>
                  <a:lnTo>
                    <a:pt x="381" y="456"/>
                  </a:lnTo>
                  <a:lnTo>
                    <a:pt x="339" y="443"/>
                  </a:lnTo>
                  <a:lnTo>
                    <a:pt x="297" y="427"/>
                  </a:lnTo>
                  <a:lnTo>
                    <a:pt x="258" y="410"/>
                  </a:lnTo>
                  <a:lnTo>
                    <a:pt x="218" y="392"/>
                  </a:lnTo>
                  <a:lnTo>
                    <a:pt x="182" y="372"/>
                  </a:lnTo>
                  <a:lnTo>
                    <a:pt x="148" y="353"/>
                  </a:lnTo>
                  <a:lnTo>
                    <a:pt x="115" y="333"/>
                  </a:lnTo>
                  <a:lnTo>
                    <a:pt x="88" y="315"/>
                  </a:lnTo>
                  <a:lnTo>
                    <a:pt x="61" y="298"/>
                  </a:lnTo>
                  <a:lnTo>
                    <a:pt x="40" y="283"/>
                  </a:lnTo>
                  <a:lnTo>
                    <a:pt x="23" y="270"/>
                  </a:lnTo>
                  <a:lnTo>
                    <a:pt x="10" y="261"/>
                  </a:lnTo>
                  <a:lnTo>
                    <a:pt x="2" y="254"/>
                  </a:lnTo>
                  <a:lnTo>
                    <a:pt x="0" y="252"/>
                  </a:lnTo>
                  <a:lnTo>
                    <a:pt x="2" y="253"/>
                  </a:lnTo>
                  <a:lnTo>
                    <a:pt x="12" y="257"/>
                  </a:lnTo>
                  <a:lnTo>
                    <a:pt x="27" y="262"/>
                  </a:lnTo>
                  <a:lnTo>
                    <a:pt x="47" y="270"/>
                  </a:lnTo>
                  <a:lnTo>
                    <a:pt x="72" y="278"/>
                  </a:lnTo>
                  <a:lnTo>
                    <a:pt x="101" y="286"/>
                  </a:lnTo>
                  <a:lnTo>
                    <a:pt x="133" y="292"/>
                  </a:lnTo>
                  <a:lnTo>
                    <a:pt x="170" y="299"/>
                  </a:lnTo>
                  <a:lnTo>
                    <a:pt x="208" y="304"/>
                  </a:lnTo>
                  <a:lnTo>
                    <a:pt x="250" y="307"/>
                  </a:lnTo>
                  <a:lnTo>
                    <a:pt x="293" y="308"/>
                  </a:lnTo>
                  <a:lnTo>
                    <a:pt x="338" y="305"/>
                  </a:lnTo>
                  <a:lnTo>
                    <a:pt x="383" y="299"/>
                  </a:lnTo>
                  <a:lnTo>
                    <a:pt x="429" y="288"/>
                  </a:lnTo>
                  <a:lnTo>
                    <a:pt x="475" y="273"/>
                  </a:lnTo>
                  <a:lnTo>
                    <a:pt x="509" y="257"/>
                  </a:lnTo>
                  <a:lnTo>
                    <a:pt x="539" y="237"/>
                  </a:lnTo>
                  <a:lnTo>
                    <a:pt x="568" y="215"/>
                  </a:lnTo>
                  <a:lnTo>
                    <a:pt x="595" y="190"/>
                  </a:lnTo>
                  <a:lnTo>
                    <a:pt x="619" y="165"/>
                  </a:lnTo>
                  <a:lnTo>
                    <a:pt x="640" y="139"/>
                  </a:lnTo>
                  <a:lnTo>
                    <a:pt x="660" y="113"/>
                  </a:lnTo>
                  <a:lnTo>
                    <a:pt x="677" y="87"/>
                  </a:lnTo>
                  <a:lnTo>
                    <a:pt x="691" y="63"/>
                  </a:lnTo>
                  <a:lnTo>
                    <a:pt x="701" y="42"/>
                  </a:lnTo>
                  <a:lnTo>
                    <a:pt x="711" y="25"/>
                  </a:lnTo>
                  <a:lnTo>
                    <a:pt x="717" y="12"/>
                  </a:lnTo>
                  <a:lnTo>
                    <a:pt x="721" y="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6"/>
            <p:cNvSpPr>
              <a:spLocks/>
            </p:cNvSpPr>
            <p:nvPr/>
          </p:nvSpPr>
          <p:spPr bwMode="auto">
            <a:xfrm>
              <a:off x="4376737" y="2112182"/>
              <a:ext cx="757238" cy="1243013"/>
            </a:xfrm>
            <a:custGeom>
              <a:avLst/>
              <a:gdLst>
                <a:gd name="T0" fmla="*/ 224 w 477"/>
                <a:gd name="T1" fmla="*/ 4 h 783"/>
                <a:gd name="T2" fmla="*/ 213 w 477"/>
                <a:gd name="T3" fmla="*/ 27 h 783"/>
                <a:gd name="T4" fmla="*/ 199 w 477"/>
                <a:gd name="T5" fmla="*/ 72 h 783"/>
                <a:gd name="T6" fmla="*/ 185 w 477"/>
                <a:gd name="T7" fmla="*/ 135 h 783"/>
                <a:gd name="T8" fmla="*/ 173 w 477"/>
                <a:gd name="T9" fmla="*/ 209 h 783"/>
                <a:gd name="T10" fmla="*/ 169 w 477"/>
                <a:gd name="T11" fmla="*/ 293 h 783"/>
                <a:gd name="T12" fmla="*/ 178 w 477"/>
                <a:gd name="T13" fmla="*/ 383 h 783"/>
                <a:gd name="T14" fmla="*/ 204 w 477"/>
                <a:gd name="T15" fmla="*/ 476 h 783"/>
                <a:gd name="T16" fmla="*/ 240 w 477"/>
                <a:gd name="T17" fmla="*/ 541 h 783"/>
                <a:gd name="T18" fmla="*/ 285 w 477"/>
                <a:gd name="T19" fmla="*/ 595 h 783"/>
                <a:gd name="T20" fmla="*/ 338 w 477"/>
                <a:gd name="T21" fmla="*/ 641 h 783"/>
                <a:gd name="T22" fmla="*/ 389 w 477"/>
                <a:gd name="T23" fmla="*/ 677 h 783"/>
                <a:gd name="T24" fmla="*/ 433 w 477"/>
                <a:gd name="T25" fmla="*/ 703 h 783"/>
                <a:gd name="T26" fmla="*/ 465 w 477"/>
                <a:gd name="T27" fmla="*/ 719 h 783"/>
                <a:gd name="T28" fmla="*/ 477 w 477"/>
                <a:gd name="T29" fmla="*/ 724 h 783"/>
                <a:gd name="T30" fmla="*/ 467 w 477"/>
                <a:gd name="T31" fmla="*/ 729 h 783"/>
                <a:gd name="T32" fmla="*/ 440 w 477"/>
                <a:gd name="T33" fmla="*/ 741 h 783"/>
                <a:gd name="T34" fmla="*/ 398 w 477"/>
                <a:gd name="T35" fmla="*/ 755 h 783"/>
                <a:gd name="T36" fmla="*/ 347 w 477"/>
                <a:gd name="T37" fmla="*/ 770 h 783"/>
                <a:gd name="T38" fmla="*/ 289 w 477"/>
                <a:gd name="T39" fmla="*/ 780 h 783"/>
                <a:gd name="T40" fmla="*/ 228 w 477"/>
                <a:gd name="T41" fmla="*/ 783 h 783"/>
                <a:gd name="T42" fmla="*/ 166 w 477"/>
                <a:gd name="T43" fmla="*/ 774 h 783"/>
                <a:gd name="T44" fmla="*/ 109 w 477"/>
                <a:gd name="T45" fmla="*/ 749 h 783"/>
                <a:gd name="T46" fmla="*/ 60 w 477"/>
                <a:gd name="T47" fmla="*/ 704 h 783"/>
                <a:gd name="T48" fmla="*/ 21 w 477"/>
                <a:gd name="T49" fmla="*/ 635 h 783"/>
                <a:gd name="T50" fmla="*/ 1 w 477"/>
                <a:gd name="T51" fmla="*/ 554 h 783"/>
                <a:gd name="T52" fmla="*/ 3 w 477"/>
                <a:gd name="T53" fmla="*/ 469 h 783"/>
                <a:gd name="T54" fmla="*/ 20 w 477"/>
                <a:gd name="T55" fmla="*/ 382 h 783"/>
                <a:gd name="T56" fmla="*/ 48 w 477"/>
                <a:gd name="T57" fmla="*/ 298 h 783"/>
                <a:gd name="T58" fmla="*/ 85 w 477"/>
                <a:gd name="T59" fmla="*/ 218 h 783"/>
                <a:gd name="T60" fmla="*/ 124 w 477"/>
                <a:gd name="T61" fmla="*/ 148 h 783"/>
                <a:gd name="T62" fmla="*/ 161 w 477"/>
                <a:gd name="T63" fmla="*/ 88 h 783"/>
                <a:gd name="T64" fmla="*/ 194 w 477"/>
                <a:gd name="T65" fmla="*/ 40 h 783"/>
                <a:gd name="T66" fmla="*/ 216 w 477"/>
                <a:gd name="T67" fmla="*/ 10 h 783"/>
                <a:gd name="T68" fmla="*/ 225 w 477"/>
                <a:gd name="T6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7" h="783">
                  <a:moveTo>
                    <a:pt x="225" y="0"/>
                  </a:moveTo>
                  <a:lnTo>
                    <a:pt x="224" y="4"/>
                  </a:lnTo>
                  <a:lnTo>
                    <a:pt x="220" y="13"/>
                  </a:lnTo>
                  <a:lnTo>
                    <a:pt x="213" y="27"/>
                  </a:lnTo>
                  <a:lnTo>
                    <a:pt x="207" y="47"/>
                  </a:lnTo>
                  <a:lnTo>
                    <a:pt x="199" y="72"/>
                  </a:lnTo>
                  <a:lnTo>
                    <a:pt x="191" y="102"/>
                  </a:lnTo>
                  <a:lnTo>
                    <a:pt x="185" y="135"/>
                  </a:lnTo>
                  <a:lnTo>
                    <a:pt x="178" y="170"/>
                  </a:lnTo>
                  <a:lnTo>
                    <a:pt x="173" y="209"/>
                  </a:lnTo>
                  <a:lnTo>
                    <a:pt x="169" y="250"/>
                  </a:lnTo>
                  <a:lnTo>
                    <a:pt x="169" y="293"/>
                  </a:lnTo>
                  <a:lnTo>
                    <a:pt x="172" y="339"/>
                  </a:lnTo>
                  <a:lnTo>
                    <a:pt x="178" y="383"/>
                  </a:lnTo>
                  <a:lnTo>
                    <a:pt x="189" y="431"/>
                  </a:lnTo>
                  <a:lnTo>
                    <a:pt x="204" y="476"/>
                  </a:lnTo>
                  <a:lnTo>
                    <a:pt x="220" y="509"/>
                  </a:lnTo>
                  <a:lnTo>
                    <a:pt x="240" y="541"/>
                  </a:lnTo>
                  <a:lnTo>
                    <a:pt x="262" y="569"/>
                  </a:lnTo>
                  <a:lnTo>
                    <a:pt x="285" y="595"/>
                  </a:lnTo>
                  <a:lnTo>
                    <a:pt x="312" y="619"/>
                  </a:lnTo>
                  <a:lnTo>
                    <a:pt x="338" y="641"/>
                  </a:lnTo>
                  <a:lnTo>
                    <a:pt x="364" y="660"/>
                  </a:lnTo>
                  <a:lnTo>
                    <a:pt x="389" y="677"/>
                  </a:lnTo>
                  <a:lnTo>
                    <a:pt x="412" y="691"/>
                  </a:lnTo>
                  <a:lnTo>
                    <a:pt x="433" y="703"/>
                  </a:lnTo>
                  <a:lnTo>
                    <a:pt x="452" y="712"/>
                  </a:lnTo>
                  <a:lnTo>
                    <a:pt x="465" y="719"/>
                  </a:lnTo>
                  <a:lnTo>
                    <a:pt x="474" y="722"/>
                  </a:lnTo>
                  <a:lnTo>
                    <a:pt x="477" y="724"/>
                  </a:lnTo>
                  <a:lnTo>
                    <a:pt x="474" y="725"/>
                  </a:lnTo>
                  <a:lnTo>
                    <a:pt x="467" y="729"/>
                  </a:lnTo>
                  <a:lnTo>
                    <a:pt x="456" y="734"/>
                  </a:lnTo>
                  <a:lnTo>
                    <a:pt x="440" y="741"/>
                  </a:lnTo>
                  <a:lnTo>
                    <a:pt x="420" y="747"/>
                  </a:lnTo>
                  <a:lnTo>
                    <a:pt x="398" y="755"/>
                  </a:lnTo>
                  <a:lnTo>
                    <a:pt x="374" y="763"/>
                  </a:lnTo>
                  <a:lnTo>
                    <a:pt x="347" y="770"/>
                  </a:lnTo>
                  <a:lnTo>
                    <a:pt x="318" y="776"/>
                  </a:lnTo>
                  <a:lnTo>
                    <a:pt x="289" y="780"/>
                  </a:lnTo>
                  <a:lnTo>
                    <a:pt x="258" y="783"/>
                  </a:lnTo>
                  <a:lnTo>
                    <a:pt x="228" y="783"/>
                  </a:lnTo>
                  <a:lnTo>
                    <a:pt x="196" y="780"/>
                  </a:lnTo>
                  <a:lnTo>
                    <a:pt x="166" y="774"/>
                  </a:lnTo>
                  <a:lnTo>
                    <a:pt x="137" y="763"/>
                  </a:lnTo>
                  <a:lnTo>
                    <a:pt x="109" y="749"/>
                  </a:lnTo>
                  <a:lnTo>
                    <a:pt x="84" y="729"/>
                  </a:lnTo>
                  <a:lnTo>
                    <a:pt x="60" y="704"/>
                  </a:lnTo>
                  <a:lnTo>
                    <a:pt x="39" y="673"/>
                  </a:lnTo>
                  <a:lnTo>
                    <a:pt x="21" y="635"/>
                  </a:lnTo>
                  <a:lnTo>
                    <a:pt x="8" y="594"/>
                  </a:lnTo>
                  <a:lnTo>
                    <a:pt x="1" y="554"/>
                  </a:lnTo>
                  <a:lnTo>
                    <a:pt x="0" y="510"/>
                  </a:lnTo>
                  <a:lnTo>
                    <a:pt x="3" y="469"/>
                  </a:lnTo>
                  <a:lnTo>
                    <a:pt x="11" y="425"/>
                  </a:lnTo>
                  <a:lnTo>
                    <a:pt x="20" y="382"/>
                  </a:lnTo>
                  <a:lnTo>
                    <a:pt x="34" y="340"/>
                  </a:lnTo>
                  <a:lnTo>
                    <a:pt x="48" y="298"/>
                  </a:lnTo>
                  <a:lnTo>
                    <a:pt x="67" y="258"/>
                  </a:lnTo>
                  <a:lnTo>
                    <a:pt x="85" y="218"/>
                  </a:lnTo>
                  <a:lnTo>
                    <a:pt x="105" y="182"/>
                  </a:lnTo>
                  <a:lnTo>
                    <a:pt x="124" y="148"/>
                  </a:lnTo>
                  <a:lnTo>
                    <a:pt x="143" y="116"/>
                  </a:lnTo>
                  <a:lnTo>
                    <a:pt x="161" y="88"/>
                  </a:lnTo>
                  <a:lnTo>
                    <a:pt x="178" y="63"/>
                  </a:lnTo>
                  <a:lnTo>
                    <a:pt x="194" y="40"/>
                  </a:lnTo>
                  <a:lnTo>
                    <a:pt x="207" y="23"/>
                  </a:lnTo>
                  <a:lnTo>
                    <a:pt x="216" y="10"/>
                  </a:lnTo>
                  <a:lnTo>
                    <a:pt x="223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54" y="519901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54" y="4832988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54" y="174010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54" y="2003474"/>
            <a:ext cx="304800" cy="3048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5" name="TextBox 3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10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7440" y="0"/>
            <a:ext cx="237744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4880" y="0"/>
            <a:ext cx="26822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3740" y="3429000"/>
            <a:ext cx="17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740" y="3756783"/>
            <a:ext cx="1729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1179" y="3429000"/>
            <a:ext cx="17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1179" y="3756783"/>
            <a:ext cx="1729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31019" y="3429000"/>
            <a:ext cx="17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1019" y="3756783"/>
            <a:ext cx="1729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60859" y="3429000"/>
            <a:ext cx="17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60859" y="3756783"/>
            <a:ext cx="1729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19360" y="3429000"/>
            <a:ext cx="17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119360" y="3756783"/>
            <a:ext cx="1729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98495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84958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984958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39" y="1984958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489" y="198495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6567" y="3427647"/>
            <a:ext cx="10951766" cy="1816643"/>
            <a:chOff x="901700" y="4186238"/>
            <a:chExt cx="10383838" cy="1722437"/>
          </a:xfrm>
          <a:solidFill>
            <a:schemeClr val="tx2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0"/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1"/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2"/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65"/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66"/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67"/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68"/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69"/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0"/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1"/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2"/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73"/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74"/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75"/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76"/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77"/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83"/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84"/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85"/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86"/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87"/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88"/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89"/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90"/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91"/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92"/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93"/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94"/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97"/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98"/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99"/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100"/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101"/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102"/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104"/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105"/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106"/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107"/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108"/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109"/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12"/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113"/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114"/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116"/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117"/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118"/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19"/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20"/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22"/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23"/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24"/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25"/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26"/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127"/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128"/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129"/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130"/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131"/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32"/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33"/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36"/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0"/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41"/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142"/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143"/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Freeform 144"/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45"/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146"/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147"/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148"/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149"/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0"/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9" name="Freeform 151"/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7" name="Freeform 159"/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1" name="Freeform 163"/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2" name="Freeform 164"/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3" name="Freeform 165"/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4" name="Freeform 166"/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67"/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6" name="Freeform 168"/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7" name="Freeform 169"/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8" name="Freeform 170"/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9" name="Freeform 171"/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0" name="Freeform 172"/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1" name="Freeform 173"/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2" name="Freeform 174"/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3" name="Freeform 175"/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4" name="Freeform 176"/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5" name="Freeform 177"/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6" name="Freeform 178"/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7" name="Freeform 179"/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8" name="Freeform 180"/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9" name="Freeform 181"/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0" name="Freeform 182"/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1" name="Freeform 183"/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2" name="Freeform 184"/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3" name="Freeform 185"/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4" name="Freeform 186"/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5" name="Freeform 187"/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6" name="Freeform 188"/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7" name="Freeform 189"/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8" name="Freeform 190"/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9" name="Freeform 191"/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0" name="Freeform 192"/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1" name="Freeform 193"/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2" name="Freeform 194"/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3" name="Freeform 195"/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4" name="Freeform 196"/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5" name="Freeform 197"/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6" name="Freeform 198"/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7" name="Freeform 199"/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8" name="Freeform 200"/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9" name="Freeform 201"/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485116" y="3682753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11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591381" y="3668048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14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5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568506" y="4385990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17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8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751026" y="4482769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20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1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8407206" y="3626350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4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2260156" y="3753060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26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799136" y="3596753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9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0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6647046" y="4299970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2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3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6857858" y="4330163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5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6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9023478" y="3666467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38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9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cxnSp>
        <p:nvCxnSpPr>
          <p:cNvPr id="240" name="Straight Connector 239"/>
          <p:cNvCxnSpPr>
            <a:stCxn id="171" idx="62"/>
          </p:cNvCxnSpPr>
          <p:nvPr/>
        </p:nvCxnSpPr>
        <p:spPr>
          <a:xfrm flipV="1">
            <a:off x="8745907" y="3106002"/>
            <a:ext cx="2620" cy="44985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7816020" y="263010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ASIA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2" name="Straight Connector 241"/>
          <p:cNvCxnSpPr>
            <a:stCxn id="171" idx="26"/>
          </p:cNvCxnSpPr>
          <p:nvPr/>
        </p:nvCxnSpPr>
        <p:spPr>
          <a:xfrm flipH="1" flipV="1">
            <a:off x="6756148" y="3330929"/>
            <a:ext cx="19494" cy="92263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5871685" y="283979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AFRICA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4" name="Straight Connector 243"/>
          <p:cNvCxnSpPr>
            <a:stCxn id="221" idx="9"/>
          </p:cNvCxnSpPr>
          <p:nvPr/>
        </p:nvCxnSpPr>
        <p:spPr>
          <a:xfrm flipV="1">
            <a:off x="3752680" y="3106002"/>
            <a:ext cx="3247" cy="1546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2931741" y="261228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SOUTH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6" name="Straight Connector 245"/>
          <p:cNvCxnSpPr/>
          <p:nvPr/>
        </p:nvCxnSpPr>
        <p:spPr>
          <a:xfrm flipV="1">
            <a:off x="2417302" y="2612286"/>
            <a:ext cx="0" cy="111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1552899" y="216254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NORTH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831282" y="982554"/>
            <a:ext cx="10576488" cy="738664"/>
            <a:chOff x="592428" y="600007"/>
            <a:chExt cx="3940935" cy="738664"/>
          </a:xfrm>
        </p:grpSpPr>
        <p:sp>
          <p:nvSpPr>
            <p:cNvPr id="253" name="TextBox 2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22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14058" y="1903978"/>
            <a:ext cx="6060497" cy="4221726"/>
            <a:chOff x="2652713" y="1085850"/>
            <a:chExt cx="7231062" cy="5037138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356725" y="2740025"/>
              <a:ext cx="477837" cy="214313"/>
            </a:xfrm>
            <a:custGeom>
              <a:avLst/>
              <a:gdLst>
                <a:gd name="T0" fmla="*/ 126 w 127"/>
                <a:gd name="T1" fmla="*/ 30 h 57"/>
                <a:gd name="T2" fmla="*/ 106 w 127"/>
                <a:gd name="T3" fmla="*/ 46 h 57"/>
                <a:gd name="T4" fmla="*/ 73 w 127"/>
                <a:gd name="T5" fmla="*/ 57 h 57"/>
                <a:gd name="T6" fmla="*/ 33 w 127"/>
                <a:gd name="T7" fmla="*/ 49 h 57"/>
                <a:gd name="T8" fmla="*/ 14 w 127"/>
                <a:gd name="T9" fmla="*/ 41 h 57"/>
                <a:gd name="T10" fmla="*/ 18 w 127"/>
                <a:gd name="T11" fmla="*/ 39 h 57"/>
                <a:gd name="T12" fmla="*/ 20 w 127"/>
                <a:gd name="T13" fmla="*/ 26 h 57"/>
                <a:gd name="T14" fmla="*/ 1 w 127"/>
                <a:gd name="T15" fmla="*/ 24 h 57"/>
                <a:gd name="T16" fmla="*/ 24 w 127"/>
                <a:gd name="T17" fmla="*/ 20 h 57"/>
                <a:gd name="T18" fmla="*/ 22 w 127"/>
                <a:gd name="T19" fmla="*/ 17 h 57"/>
                <a:gd name="T20" fmla="*/ 0 w 127"/>
                <a:gd name="T21" fmla="*/ 7 h 57"/>
                <a:gd name="T22" fmla="*/ 9 w 127"/>
                <a:gd name="T23" fmla="*/ 8 h 57"/>
                <a:gd name="T24" fmla="*/ 9 w 127"/>
                <a:gd name="T25" fmla="*/ 5 h 57"/>
                <a:gd name="T26" fmla="*/ 17 w 127"/>
                <a:gd name="T27" fmla="*/ 0 h 57"/>
                <a:gd name="T28" fmla="*/ 20 w 127"/>
                <a:gd name="T29" fmla="*/ 0 h 57"/>
                <a:gd name="T30" fmla="*/ 23 w 127"/>
                <a:gd name="T31" fmla="*/ 6 h 57"/>
                <a:gd name="T32" fmla="*/ 29 w 127"/>
                <a:gd name="T33" fmla="*/ 15 h 57"/>
                <a:gd name="T34" fmla="*/ 37 w 127"/>
                <a:gd name="T35" fmla="*/ 13 h 57"/>
                <a:gd name="T36" fmla="*/ 37 w 127"/>
                <a:gd name="T37" fmla="*/ 7 h 57"/>
                <a:gd name="T38" fmla="*/ 43 w 127"/>
                <a:gd name="T39" fmla="*/ 11 h 57"/>
                <a:gd name="T40" fmla="*/ 53 w 127"/>
                <a:gd name="T41" fmla="*/ 8 h 57"/>
                <a:gd name="T42" fmla="*/ 59 w 127"/>
                <a:gd name="T43" fmla="*/ 11 h 57"/>
                <a:gd name="T44" fmla="*/ 59 w 127"/>
                <a:gd name="T45" fmla="*/ 7 h 57"/>
                <a:gd name="T46" fmla="*/ 73 w 127"/>
                <a:gd name="T47" fmla="*/ 8 h 57"/>
                <a:gd name="T48" fmla="*/ 88 w 127"/>
                <a:gd name="T49" fmla="*/ 7 h 57"/>
                <a:gd name="T50" fmla="*/ 90 w 127"/>
                <a:gd name="T51" fmla="*/ 0 h 57"/>
                <a:gd name="T52" fmla="*/ 95 w 127"/>
                <a:gd name="T53" fmla="*/ 0 h 57"/>
                <a:gd name="T54" fmla="*/ 103 w 127"/>
                <a:gd name="T55" fmla="*/ 6 h 57"/>
                <a:gd name="T56" fmla="*/ 113 w 127"/>
                <a:gd name="T57" fmla="*/ 4 h 57"/>
                <a:gd name="T58" fmla="*/ 110 w 127"/>
                <a:gd name="T59" fmla="*/ 8 h 57"/>
                <a:gd name="T60" fmla="*/ 127 w 127"/>
                <a:gd name="T61" fmla="*/ 30 h 57"/>
                <a:gd name="T62" fmla="*/ 126 w 127"/>
                <a:gd name="T6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57">
                  <a:moveTo>
                    <a:pt x="126" y="30"/>
                  </a:moveTo>
                  <a:cubicBezTo>
                    <a:pt x="122" y="37"/>
                    <a:pt x="112" y="44"/>
                    <a:pt x="106" y="46"/>
                  </a:cubicBezTo>
                  <a:cubicBezTo>
                    <a:pt x="96" y="50"/>
                    <a:pt x="87" y="57"/>
                    <a:pt x="73" y="57"/>
                  </a:cubicBezTo>
                  <a:cubicBezTo>
                    <a:pt x="56" y="57"/>
                    <a:pt x="45" y="53"/>
                    <a:pt x="33" y="49"/>
                  </a:cubicBezTo>
                  <a:cubicBezTo>
                    <a:pt x="27" y="47"/>
                    <a:pt x="24" y="41"/>
                    <a:pt x="14" y="41"/>
                  </a:cubicBezTo>
                  <a:cubicBezTo>
                    <a:pt x="15" y="40"/>
                    <a:pt x="17" y="39"/>
                    <a:pt x="18" y="39"/>
                  </a:cubicBezTo>
                  <a:cubicBezTo>
                    <a:pt x="18" y="33"/>
                    <a:pt x="19" y="31"/>
                    <a:pt x="20" y="26"/>
                  </a:cubicBezTo>
                  <a:cubicBezTo>
                    <a:pt x="13" y="24"/>
                    <a:pt x="6" y="29"/>
                    <a:pt x="1" y="24"/>
                  </a:cubicBezTo>
                  <a:cubicBezTo>
                    <a:pt x="8" y="24"/>
                    <a:pt x="19" y="22"/>
                    <a:pt x="24" y="20"/>
                  </a:cubicBezTo>
                  <a:cubicBezTo>
                    <a:pt x="23" y="20"/>
                    <a:pt x="22" y="18"/>
                    <a:pt x="22" y="17"/>
                  </a:cubicBezTo>
                  <a:cubicBezTo>
                    <a:pt x="17" y="17"/>
                    <a:pt x="1" y="12"/>
                    <a:pt x="0" y="7"/>
                  </a:cubicBezTo>
                  <a:cubicBezTo>
                    <a:pt x="4" y="6"/>
                    <a:pt x="6" y="7"/>
                    <a:pt x="9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12" y="5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2"/>
                    <a:pt x="22" y="4"/>
                    <a:pt x="23" y="6"/>
                  </a:cubicBezTo>
                  <a:cubicBezTo>
                    <a:pt x="22" y="9"/>
                    <a:pt x="26" y="15"/>
                    <a:pt x="29" y="15"/>
                  </a:cubicBezTo>
                  <a:cubicBezTo>
                    <a:pt x="32" y="15"/>
                    <a:pt x="35" y="13"/>
                    <a:pt x="37" y="13"/>
                  </a:cubicBezTo>
                  <a:cubicBezTo>
                    <a:pt x="36" y="9"/>
                    <a:pt x="36" y="9"/>
                    <a:pt x="37" y="7"/>
                  </a:cubicBezTo>
                  <a:cubicBezTo>
                    <a:pt x="39" y="9"/>
                    <a:pt x="40" y="11"/>
                    <a:pt x="43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59" y="10"/>
                    <a:pt x="59" y="8"/>
                    <a:pt x="59" y="7"/>
                  </a:cubicBezTo>
                  <a:cubicBezTo>
                    <a:pt x="66" y="7"/>
                    <a:pt x="69" y="8"/>
                    <a:pt x="73" y="8"/>
                  </a:cubicBezTo>
                  <a:cubicBezTo>
                    <a:pt x="79" y="8"/>
                    <a:pt x="84" y="3"/>
                    <a:pt x="88" y="7"/>
                  </a:cubicBezTo>
                  <a:cubicBezTo>
                    <a:pt x="88" y="3"/>
                    <a:pt x="89" y="2"/>
                    <a:pt x="90" y="0"/>
                  </a:cubicBezTo>
                  <a:cubicBezTo>
                    <a:pt x="93" y="1"/>
                    <a:pt x="93" y="2"/>
                    <a:pt x="95" y="0"/>
                  </a:cubicBezTo>
                  <a:cubicBezTo>
                    <a:pt x="95" y="6"/>
                    <a:pt x="98" y="6"/>
                    <a:pt x="103" y="6"/>
                  </a:cubicBezTo>
                  <a:cubicBezTo>
                    <a:pt x="107" y="6"/>
                    <a:pt x="109" y="4"/>
                    <a:pt x="113" y="4"/>
                  </a:cubicBezTo>
                  <a:cubicBezTo>
                    <a:pt x="112" y="5"/>
                    <a:pt x="110" y="6"/>
                    <a:pt x="110" y="8"/>
                  </a:cubicBezTo>
                  <a:cubicBezTo>
                    <a:pt x="110" y="20"/>
                    <a:pt x="127" y="17"/>
                    <a:pt x="127" y="30"/>
                  </a:cubicBezTo>
                  <a:lnTo>
                    <a:pt x="1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518275" y="5348288"/>
              <a:ext cx="484187" cy="165100"/>
            </a:xfrm>
            <a:custGeom>
              <a:avLst/>
              <a:gdLst>
                <a:gd name="T0" fmla="*/ 129 w 129"/>
                <a:gd name="T1" fmla="*/ 39 h 44"/>
                <a:gd name="T2" fmla="*/ 113 w 129"/>
                <a:gd name="T3" fmla="*/ 44 h 44"/>
                <a:gd name="T4" fmla="*/ 88 w 129"/>
                <a:gd name="T5" fmla="*/ 41 h 44"/>
                <a:gd name="T6" fmla="*/ 88 w 129"/>
                <a:gd name="T7" fmla="*/ 39 h 44"/>
                <a:gd name="T8" fmla="*/ 92 w 129"/>
                <a:gd name="T9" fmla="*/ 35 h 44"/>
                <a:gd name="T10" fmla="*/ 77 w 129"/>
                <a:gd name="T11" fmla="*/ 25 h 44"/>
                <a:gd name="T12" fmla="*/ 72 w 129"/>
                <a:gd name="T13" fmla="*/ 22 h 44"/>
                <a:gd name="T14" fmla="*/ 63 w 129"/>
                <a:gd name="T15" fmla="*/ 21 h 44"/>
                <a:gd name="T16" fmla="*/ 48 w 129"/>
                <a:gd name="T17" fmla="*/ 15 h 44"/>
                <a:gd name="T18" fmla="*/ 35 w 129"/>
                <a:gd name="T19" fmla="*/ 15 h 44"/>
                <a:gd name="T20" fmla="*/ 34 w 129"/>
                <a:gd name="T21" fmla="*/ 10 h 44"/>
                <a:gd name="T22" fmla="*/ 28 w 129"/>
                <a:gd name="T23" fmla="*/ 8 h 44"/>
                <a:gd name="T24" fmla="*/ 4 w 129"/>
                <a:gd name="T25" fmla="*/ 19 h 44"/>
                <a:gd name="T26" fmla="*/ 0 w 129"/>
                <a:gd name="T27" fmla="*/ 19 h 44"/>
                <a:gd name="T28" fmla="*/ 36 w 129"/>
                <a:gd name="T29" fmla="*/ 0 h 44"/>
                <a:gd name="T30" fmla="*/ 78 w 129"/>
                <a:gd name="T31" fmla="*/ 11 h 44"/>
                <a:gd name="T32" fmla="*/ 86 w 129"/>
                <a:gd name="T33" fmla="*/ 16 h 44"/>
                <a:gd name="T34" fmla="*/ 113 w 129"/>
                <a:gd name="T35" fmla="*/ 27 h 44"/>
                <a:gd name="T36" fmla="*/ 113 w 129"/>
                <a:gd name="T37" fmla="*/ 30 h 44"/>
                <a:gd name="T38" fmla="*/ 119 w 129"/>
                <a:gd name="T39" fmla="*/ 30 h 44"/>
                <a:gd name="T40" fmla="*/ 129 w 129"/>
                <a:gd name="T4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4">
                  <a:moveTo>
                    <a:pt x="129" y="39"/>
                  </a:moveTo>
                  <a:cubicBezTo>
                    <a:pt x="126" y="44"/>
                    <a:pt x="118" y="44"/>
                    <a:pt x="113" y="44"/>
                  </a:cubicBezTo>
                  <a:cubicBezTo>
                    <a:pt x="103" y="44"/>
                    <a:pt x="96" y="41"/>
                    <a:pt x="88" y="41"/>
                  </a:cubicBezTo>
                  <a:cubicBezTo>
                    <a:pt x="88" y="40"/>
                    <a:pt x="88" y="39"/>
                    <a:pt x="88" y="39"/>
                  </a:cubicBezTo>
                  <a:cubicBezTo>
                    <a:pt x="90" y="39"/>
                    <a:pt x="92" y="37"/>
                    <a:pt x="92" y="35"/>
                  </a:cubicBezTo>
                  <a:cubicBezTo>
                    <a:pt x="85" y="32"/>
                    <a:pt x="78" y="32"/>
                    <a:pt x="77" y="25"/>
                  </a:cubicBezTo>
                  <a:cubicBezTo>
                    <a:pt x="74" y="25"/>
                    <a:pt x="74" y="22"/>
                    <a:pt x="72" y="22"/>
                  </a:cubicBezTo>
                  <a:cubicBezTo>
                    <a:pt x="69" y="20"/>
                    <a:pt x="67" y="21"/>
                    <a:pt x="63" y="21"/>
                  </a:cubicBezTo>
                  <a:cubicBezTo>
                    <a:pt x="57" y="21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1"/>
                    <a:pt x="34" y="10"/>
                  </a:cubicBezTo>
                  <a:cubicBezTo>
                    <a:pt x="33" y="8"/>
                    <a:pt x="30" y="8"/>
                    <a:pt x="28" y="8"/>
                  </a:cubicBezTo>
                  <a:cubicBezTo>
                    <a:pt x="20" y="8"/>
                    <a:pt x="8" y="15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7"/>
                    <a:pt x="16" y="0"/>
                    <a:pt x="36" y="0"/>
                  </a:cubicBezTo>
                  <a:cubicBezTo>
                    <a:pt x="55" y="0"/>
                    <a:pt x="64" y="11"/>
                    <a:pt x="78" y="11"/>
                  </a:cubicBezTo>
                  <a:cubicBezTo>
                    <a:pt x="81" y="11"/>
                    <a:pt x="85" y="15"/>
                    <a:pt x="86" y="16"/>
                  </a:cubicBezTo>
                  <a:cubicBezTo>
                    <a:pt x="92" y="22"/>
                    <a:pt x="103" y="27"/>
                    <a:pt x="113" y="27"/>
                  </a:cubicBezTo>
                  <a:cubicBezTo>
                    <a:pt x="113" y="28"/>
                    <a:pt x="112" y="29"/>
                    <a:pt x="113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4" y="32"/>
                    <a:pt x="126" y="38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584950" y="5408613"/>
              <a:ext cx="26987" cy="30163"/>
            </a:xfrm>
            <a:custGeom>
              <a:avLst/>
              <a:gdLst>
                <a:gd name="T0" fmla="*/ 6 w 7"/>
                <a:gd name="T1" fmla="*/ 1 h 8"/>
                <a:gd name="T2" fmla="*/ 6 w 7"/>
                <a:gd name="T3" fmla="*/ 7 h 8"/>
                <a:gd name="T4" fmla="*/ 0 w 7"/>
                <a:gd name="T5" fmla="*/ 7 h 8"/>
                <a:gd name="T6" fmla="*/ 4 w 7"/>
                <a:gd name="T7" fmla="*/ 3 h 8"/>
                <a:gd name="T8" fmla="*/ 4 w 7"/>
                <a:gd name="T9" fmla="*/ 0 h 8"/>
                <a:gd name="T10" fmla="*/ 5 w 7"/>
                <a:gd name="T11" fmla="*/ 0 h 8"/>
                <a:gd name="T12" fmla="*/ 6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829425" y="5573713"/>
              <a:ext cx="79375" cy="38100"/>
            </a:xfrm>
            <a:custGeom>
              <a:avLst/>
              <a:gdLst>
                <a:gd name="T0" fmla="*/ 17 w 21"/>
                <a:gd name="T1" fmla="*/ 3 h 10"/>
                <a:gd name="T2" fmla="*/ 21 w 21"/>
                <a:gd name="T3" fmla="*/ 7 h 10"/>
                <a:gd name="T4" fmla="*/ 7 w 21"/>
                <a:gd name="T5" fmla="*/ 10 h 10"/>
                <a:gd name="T6" fmla="*/ 0 w 21"/>
                <a:gd name="T7" fmla="*/ 3 h 10"/>
                <a:gd name="T8" fmla="*/ 4 w 21"/>
                <a:gd name="T9" fmla="*/ 0 h 10"/>
                <a:gd name="T10" fmla="*/ 18 w 21"/>
                <a:gd name="T11" fmla="*/ 4 h 10"/>
                <a:gd name="T12" fmla="*/ 17 w 2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7" y="3"/>
                  </a:moveTo>
                  <a:cubicBezTo>
                    <a:pt x="20" y="4"/>
                    <a:pt x="21" y="5"/>
                    <a:pt x="21" y="7"/>
                  </a:cubicBezTo>
                  <a:cubicBezTo>
                    <a:pt x="16" y="8"/>
                    <a:pt x="12" y="10"/>
                    <a:pt x="7" y="10"/>
                  </a:cubicBezTo>
                  <a:cubicBezTo>
                    <a:pt x="3" y="10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5" y="3"/>
                    <a:pt x="18" y="4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005638" y="5502275"/>
              <a:ext cx="277812" cy="112713"/>
            </a:xfrm>
            <a:custGeom>
              <a:avLst/>
              <a:gdLst>
                <a:gd name="T0" fmla="*/ 63 w 74"/>
                <a:gd name="T1" fmla="*/ 11 h 30"/>
                <a:gd name="T2" fmla="*/ 74 w 74"/>
                <a:gd name="T3" fmla="*/ 21 h 30"/>
                <a:gd name="T4" fmla="*/ 58 w 74"/>
                <a:gd name="T5" fmla="*/ 21 h 30"/>
                <a:gd name="T6" fmla="*/ 50 w 74"/>
                <a:gd name="T7" fmla="*/ 24 h 30"/>
                <a:gd name="T8" fmla="*/ 46 w 74"/>
                <a:gd name="T9" fmla="*/ 22 h 30"/>
                <a:gd name="T10" fmla="*/ 36 w 74"/>
                <a:gd name="T11" fmla="*/ 30 h 30"/>
                <a:gd name="T12" fmla="*/ 31 w 74"/>
                <a:gd name="T13" fmla="*/ 24 h 30"/>
                <a:gd name="T14" fmla="*/ 11 w 74"/>
                <a:gd name="T15" fmla="*/ 23 h 30"/>
                <a:gd name="T16" fmla="*/ 6 w 74"/>
                <a:gd name="T17" fmla="*/ 23 h 30"/>
                <a:gd name="T18" fmla="*/ 6 w 74"/>
                <a:gd name="T19" fmla="*/ 26 h 30"/>
                <a:gd name="T20" fmla="*/ 0 w 74"/>
                <a:gd name="T21" fmla="*/ 19 h 30"/>
                <a:gd name="T22" fmla="*/ 3 w 74"/>
                <a:gd name="T23" fmla="*/ 18 h 30"/>
                <a:gd name="T24" fmla="*/ 22 w 74"/>
                <a:gd name="T25" fmla="*/ 17 h 30"/>
                <a:gd name="T26" fmla="*/ 19 w 74"/>
                <a:gd name="T27" fmla="*/ 8 h 30"/>
                <a:gd name="T28" fmla="*/ 13 w 74"/>
                <a:gd name="T29" fmla="*/ 3 h 30"/>
                <a:gd name="T30" fmla="*/ 17 w 74"/>
                <a:gd name="T31" fmla="*/ 0 h 30"/>
                <a:gd name="T32" fmla="*/ 27 w 74"/>
                <a:gd name="T33" fmla="*/ 3 h 30"/>
                <a:gd name="T34" fmla="*/ 40 w 74"/>
                <a:gd name="T35" fmla="*/ 1 h 30"/>
                <a:gd name="T36" fmla="*/ 65 w 74"/>
                <a:gd name="T37" fmla="*/ 13 h 30"/>
                <a:gd name="T38" fmla="*/ 63 w 74"/>
                <a:gd name="T3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63" y="11"/>
                  </a:moveTo>
                  <a:cubicBezTo>
                    <a:pt x="67" y="15"/>
                    <a:pt x="71" y="16"/>
                    <a:pt x="74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5" y="22"/>
                    <a:pt x="54" y="24"/>
                    <a:pt x="50" y="24"/>
                  </a:cubicBezTo>
                  <a:cubicBezTo>
                    <a:pt x="48" y="24"/>
                    <a:pt x="48" y="22"/>
                    <a:pt x="46" y="22"/>
                  </a:cubicBezTo>
                  <a:cubicBezTo>
                    <a:pt x="40" y="22"/>
                    <a:pt x="41" y="30"/>
                    <a:pt x="36" y="30"/>
                  </a:cubicBezTo>
                  <a:cubicBezTo>
                    <a:pt x="32" y="30"/>
                    <a:pt x="33" y="26"/>
                    <a:pt x="31" y="24"/>
                  </a:cubicBezTo>
                  <a:cubicBezTo>
                    <a:pt x="27" y="22"/>
                    <a:pt x="16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6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6" y="8"/>
                    <a:pt x="13" y="6"/>
                    <a:pt x="13" y="3"/>
                  </a:cubicBezTo>
                  <a:cubicBezTo>
                    <a:pt x="13" y="2"/>
                    <a:pt x="16" y="0"/>
                    <a:pt x="17" y="0"/>
                  </a:cubicBezTo>
                  <a:cubicBezTo>
                    <a:pt x="21" y="0"/>
                    <a:pt x="23" y="3"/>
                    <a:pt x="27" y="3"/>
                  </a:cubicBezTo>
                  <a:cubicBezTo>
                    <a:pt x="33" y="3"/>
                    <a:pt x="36" y="1"/>
                    <a:pt x="40" y="1"/>
                  </a:cubicBezTo>
                  <a:cubicBezTo>
                    <a:pt x="54" y="1"/>
                    <a:pt x="57" y="9"/>
                    <a:pt x="65" y="13"/>
                  </a:cubicBez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815138" y="5254625"/>
              <a:ext cx="22225" cy="33338"/>
            </a:xfrm>
            <a:custGeom>
              <a:avLst/>
              <a:gdLst>
                <a:gd name="T0" fmla="*/ 2 w 6"/>
                <a:gd name="T1" fmla="*/ 1 h 9"/>
                <a:gd name="T2" fmla="*/ 6 w 6"/>
                <a:gd name="T3" fmla="*/ 7 h 9"/>
                <a:gd name="T4" fmla="*/ 4 w 6"/>
                <a:gd name="T5" fmla="*/ 9 h 9"/>
                <a:gd name="T6" fmla="*/ 0 w 6"/>
                <a:gd name="T7" fmla="*/ 1 h 9"/>
                <a:gd name="T8" fmla="*/ 2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5" y="1"/>
                    <a:pt x="6" y="4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0" y="9"/>
                    <a:pt x="0" y="4"/>
                    <a:pt x="0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6788150" y="5164138"/>
              <a:ext cx="44450" cy="15875"/>
            </a:xfrm>
            <a:custGeom>
              <a:avLst/>
              <a:gdLst>
                <a:gd name="T0" fmla="*/ 0 w 12"/>
                <a:gd name="T1" fmla="*/ 3 h 4"/>
                <a:gd name="T2" fmla="*/ 6 w 12"/>
                <a:gd name="T3" fmla="*/ 0 h 4"/>
                <a:gd name="T4" fmla="*/ 12 w 12"/>
                <a:gd name="T5" fmla="*/ 3 h 4"/>
                <a:gd name="T6" fmla="*/ 0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862763" y="5183188"/>
              <a:ext cx="7937" cy="1428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0" y="1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4894263" y="2132013"/>
              <a:ext cx="860425" cy="450850"/>
            </a:xfrm>
            <a:custGeom>
              <a:avLst/>
              <a:gdLst>
                <a:gd name="T0" fmla="*/ 211 w 229"/>
                <a:gd name="T1" fmla="*/ 95 h 120"/>
                <a:gd name="T2" fmla="*/ 206 w 229"/>
                <a:gd name="T3" fmla="*/ 99 h 120"/>
                <a:gd name="T4" fmla="*/ 212 w 229"/>
                <a:gd name="T5" fmla="*/ 103 h 120"/>
                <a:gd name="T6" fmla="*/ 216 w 229"/>
                <a:gd name="T7" fmla="*/ 109 h 120"/>
                <a:gd name="T8" fmla="*/ 192 w 229"/>
                <a:gd name="T9" fmla="*/ 117 h 120"/>
                <a:gd name="T10" fmla="*/ 156 w 229"/>
                <a:gd name="T11" fmla="*/ 103 h 120"/>
                <a:gd name="T12" fmla="*/ 145 w 229"/>
                <a:gd name="T13" fmla="*/ 111 h 120"/>
                <a:gd name="T14" fmla="*/ 113 w 229"/>
                <a:gd name="T15" fmla="*/ 120 h 120"/>
                <a:gd name="T16" fmla="*/ 74 w 229"/>
                <a:gd name="T17" fmla="*/ 120 h 120"/>
                <a:gd name="T18" fmla="*/ 66 w 229"/>
                <a:gd name="T19" fmla="*/ 109 h 120"/>
                <a:gd name="T20" fmla="*/ 42 w 229"/>
                <a:gd name="T21" fmla="*/ 107 h 120"/>
                <a:gd name="T22" fmla="*/ 22 w 229"/>
                <a:gd name="T23" fmla="*/ 92 h 120"/>
                <a:gd name="T24" fmla="*/ 64 w 229"/>
                <a:gd name="T25" fmla="*/ 82 h 120"/>
                <a:gd name="T26" fmla="*/ 78 w 229"/>
                <a:gd name="T27" fmla="*/ 81 h 120"/>
                <a:gd name="T28" fmla="*/ 67 w 229"/>
                <a:gd name="T29" fmla="*/ 76 h 120"/>
                <a:gd name="T30" fmla="*/ 44 w 229"/>
                <a:gd name="T31" fmla="*/ 76 h 120"/>
                <a:gd name="T32" fmla="*/ 11 w 229"/>
                <a:gd name="T33" fmla="*/ 69 h 120"/>
                <a:gd name="T34" fmla="*/ 28 w 229"/>
                <a:gd name="T35" fmla="*/ 59 h 120"/>
                <a:gd name="T36" fmla="*/ 13 w 229"/>
                <a:gd name="T37" fmla="*/ 59 h 120"/>
                <a:gd name="T38" fmla="*/ 0 w 229"/>
                <a:gd name="T39" fmla="*/ 50 h 120"/>
                <a:gd name="T40" fmla="*/ 55 w 229"/>
                <a:gd name="T41" fmla="*/ 13 h 120"/>
                <a:gd name="T42" fmla="*/ 63 w 229"/>
                <a:gd name="T43" fmla="*/ 28 h 120"/>
                <a:gd name="T44" fmla="*/ 76 w 229"/>
                <a:gd name="T45" fmla="*/ 21 h 120"/>
                <a:gd name="T46" fmla="*/ 96 w 229"/>
                <a:gd name="T47" fmla="*/ 34 h 120"/>
                <a:gd name="T48" fmla="*/ 109 w 229"/>
                <a:gd name="T49" fmla="*/ 31 h 120"/>
                <a:gd name="T50" fmla="*/ 107 w 229"/>
                <a:gd name="T51" fmla="*/ 23 h 120"/>
                <a:gd name="T52" fmla="*/ 116 w 229"/>
                <a:gd name="T53" fmla="*/ 23 h 120"/>
                <a:gd name="T54" fmla="*/ 131 w 229"/>
                <a:gd name="T55" fmla="*/ 35 h 120"/>
                <a:gd name="T56" fmla="*/ 138 w 229"/>
                <a:gd name="T57" fmla="*/ 51 h 120"/>
                <a:gd name="T58" fmla="*/ 144 w 229"/>
                <a:gd name="T59" fmla="*/ 48 h 120"/>
                <a:gd name="T60" fmla="*/ 134 w 229"/>
                <a:gd name="T61" fmla="*/ 18 h 120"/>
                <a:gd name="T62" fmla="*/ 141 w 229"/>
                <a:gd name="T63" fmla="*/ 12 h 120"/>
                <a:gd name="T64" fmla="*/ 154 w 229"/>
                <a:gd name="T65" fmla="*/ 12 h 120"/>
                <a:gd name="T66" fmla="*/ 153 w 229"/>
                <a:gd name="T67" fmla="*/ 8 h 120"/>
                <a:gd name="T68" fmla="*/ 166 w 229"/>
                <a:gd name="T69" fmla="*/ 0 h 120"/>
                <a:gd name="T70" fmla="*/ 182 w 229"/>
                <a:gd name="T71" fmla="*/ 10 h 120"/>
                <a:gd name="T72" fmla="*/ 172 w 229"/>
                <a:gd name="T73" fmla="*/ 24 h 120"/>
                <a:gd name="T74" fmla="*/ 184 w 229"/>
                <a:gd name="T75" fmla="*/ 61 h 120"/>
                <a:gd name="T76" fmla="*/ 229 w 229"/>
                <a:gd name="T77" fmla="*/ 91 h 120"/>
                <a:gd name="T78" fmla="*/ 211 w 229"/>
                <a:gd name="T79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9" h="120">
                  <a:moveTo>
                    <a:pt x="211" y="95"/>
                  </a:moveTo>
                  <a:cubicBezTo>
                    <a:pt x="208" y="95"/>
                    <a:pt x="206" y="96"/>
                    <a:pt x="206" y="99"/>
                  </a:cubicBezTo>
                  <a:cubicBezTo>
                    <a:pt x="206" y="103"/>
                    <a:pt x="210" y="103"/>
                    <a:pt x="212" y="103"/>
                  </a:cubicBezTo>
                  <a:cubicBezTo>
                    <a:pt x="213" y="106"/>
                    <a:pt x="215" y="107"/>
                    <a:pt x="216" y="109"/>
                  </a:cubicBezTo>
                  <a:cubicBezTo>
                    <a:pt x="213" y="117"/>
                    <a:pt x="203" y="117"/>
                    <a:pt x="192" y="117"/>
                  </a:cubicBezTo>
                  <a:cubicBezTo>
                    <a:pt x="175" y="117"/>
                    <a:pt x="169" y="103"/>
                    <a:pt x="156" y="103"/>
                  </a:cubicBezTo>
                  <a:cubicBezTo>
                    <a:pt x="148" y="103"/>
                    <a:pt x="151" y="108"/>
                    <a:pt x="145" y="111"/>
                  </a:cubicBezTo>
                  <a:cubicBezTo>
                    <a:pt x="133" y="117"/>
                    <a:pt x="122" y="113"/>
                    <a:pt x="113" y="120"/>
                  </a:cubicBezTo>
                  <a:cubicBezTo>
                    <a:pt x="94" y="120"/>
                    <a:pt x="86" y="120"/>
                    <a:pt x="74" y="120"/>
                  </a:cubicBezTo>
                  <a:cubicBezTo>
                    <a:pt x="66" y="120"/>
                    <a:pt x="71" y="113"/>
                    <a:pt x="66" y="109"/>
                  </a:cubicBezTo>
                  <a:cubicBezTo>
                    <a:pt x="61" y="106"/>
                    <a:pt x="48" y="107"/>
                    <a:pt x="42" y="107"/>
                  </a:cubicBezTo>
                  <a:cubicBezTo>
                    <a:pt x="32" y="107"/>
                    <a:pt x="25" y="97"/>
                    <a:pt x="22" y="92"/>
                  </a:cubicBezTo>
                  <a:cubicBezTo>
                    <a:pt x="32" y="84"/>
                    <a:pt x="46" y="82"/>
                    <a:pt x="64" y="82"/>
                  </a:cubicBezTo>
                  <a:cubicBezTo>
                    <a:pt x="70" y="82"/>
                    <a:pt x="73" y="81"/>
                    <a:pt x="78" y="81"/>
                  </a:cubicBezTo>
                  <a:cubicBezTo>
                    <a:pt x="75" y="79"/>
                    <a:pt x="72" y="76"/>
                    <a:pt x="67" y="76"/>
                  </a:cubicBezTo>
                  <a:cubicBezTo>
                    <a:pt x="59" y="76"/>
                    <a:pt x="49" y="76"/>
                    <a:pt x="44" y="76"/>
                  </a:cubicBezTo>
                  <a:cubicBezTo>
                    <a:pt x="35" y="76"/>
                    <a:pt x="11" y="81"/>
                    <a:pt x="11" y="69"/>
                  </a:cubicBezTo>
                  <a:cubicBezTo>
                    <a:pt x="11" y="59"/>
                    <a:pt x="23" y="62"/>
                    <a:pt x="28" y="59"/>
                  </a:cubicBezTo>
                  <a:cubicBezTo>
                    <a:pt x="21" y="58"/>
                    <a:pt x="19" y="59"/>
                    <a:pt x="13" y="59"/>
                  </a:cubicBezTo>
                  <a:cubicBezTo>
                    <a:pt x="8" y="59"/>
                    <a:pt x="0" y="52"/>
                    <a:pt x="0" y="50"/>
                  </a:cubicBezTo>
                  <a:cubicBezTo>
                    <a:pt x="0" y="29"/>
                    <a:pt x="39" y="13"/>
                    <a:pt x="55" y="13"/>
                  </a:cubicBezTo>
                  <a:cubicBezTo>
                    <a:pt x="61" y="13"/>
                    <a:pt x="61" y="26"/>
                    <a:pt x="63" y="28"/>
                  </a:cubicBezTo>
                  <a:cubicBezTo>
                    <a:pt x="66" y="26"/>
                    <a:pt x="69" y="21"/>
                    <a:pt x="76" y="21"/>
                  </a:cubicBezTo>
                  <a:cubicBezTo>
                    <a:pt x="88" y="21"/>
                    <a:pt x="93" y="26"/>
                    <a:pt x="96" y="34"/>
                  </a:cubicBezTo>
                  <a:cubicBezTo>
                    <a:pt x="100" y="33"/>
                    <a:pt x="104" y="32"/>
                    <a:pt x="109" y="31"/>
                  </a:cubicBezTo>
                  <a:cubicBezTo>
                    <a:pt x="108" y="27"/>
                    <a:pt x="107" y="25"/>
                    <a:pt x="107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2" y="25"/>
                    <a:pt x="128" y="30"/>
                    <a:pt x="131" y="35"/>
                  </a:cubicBezTo>
                  <a:cubicBezTo>
                    <a:pt x="133" y="40"/>
                    <a:pt x="130" y="51"/>
                    <a:pt x="138" y="51"/>
                  </a:cubicBezTo>
                  <a:cubicBezTo>
                    <a:pt x="141" y="51"/>
                    <a:pt x="141" y="49"/>
                    <a:pt x="144" y="48"/>
                  </a:cubicBezTo>
                  <a:cubicBezTo>
                    <a:pt x="140" y="42"/>
                    <a:pt x="134" y="21"/>
                    <a:pt x="134" y="18"/>
                  </a:cubicBezTo>
                  <a:cubicBezTo>
                    <a:pt x="134" y="14"/>
                    <a:pt x="138" y="12"/>
                    <a:pt x="141" y="12"/>
                  </a:cubicBezTo>
                  <a:cubicBezTo>
                    <a:pt x="149" y="12"/>
                    <a:pt x="147" y="15"/>
                    <a:pt x="154" y="12"/>
                  </a:cubicBezTo>
                  <a:cubicBezTo>
                    <a:pt x="153" y="11"/>
                    <a:pt x="153" y="9"/>
                    <a:pt x="153" y="8"/>
                  </a:cubicBezTo>
                  <a:cubicBezTo>
                    <a:pt x="153" y="3"/>
                    <a:pt x="159" y="0"/>
                    <a:pt x="166" y="0"/>
                  </a:cubicBezTo>
                  <a:cubicBezTo>
                    <a:pt x="174" y="0"/>
                    <a:pt x="182" y="3"/>
                    <a:pt x="182" y="10"/>
                  </a:cubicBezTo>
                  <a:cubicBezTo>
                    <a:pt x="182" y="16"/>
                    <a:pt x="172" y="20"/>
                    <a:pt x="172" y="24"/>
                  </a:cubicBezTo>
                  <a:cubicBezTo>
                    <a:pt x="172" y="40"/>
                    <a:pt x="184" y="50"/>
                    <a:pt x="184" y="61"/>
                  </a:cubicBezTo>
                  <a:cubicBezTo>
                    <a:pt x="184" y="75"/>
                    <a:pt x="220" y="85"/>
                    <a:pt x="229" y="91"/>
                  </a:cubicBezTo>
                  <a:cubicBezTo>
                    <a:pt x="221" y="96"/>
                    <a:pt x="219" y="95"/>
                    <a:pt x="2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4579938" y="2055813"/>
              <a:ext cx="476250" cy="323850"/>
            </a:xfrm>
            <a:custGeom>
              <a:avLst/>
              <a:gdLst>
                <a:gd name="T0" fmla="*/ 27 w 127"/>
                <a:gd name="T1" fmla="*/ 81 h 86"/>
                <a:gd name="T2" fmla="*/ 21 w 127"/>
                <a:gd name="T3" fmla="*/ 72 h 86"/>
                <a:gd name="T4" fmla="*/ 0 w 127"/>
                <a:gd name="T5" fmla="*/ 64 h 86"/>
                <a:gd name="T6" fmla="*/ 21 w 127"/>
                <a:gd name="T7" fmla="*/ 21 h 86"/>
                <a:gd name="T8" fmla="*/ 15 w 127"/>
                <a:gd name="T9" fmla="*/ 6 h 86"/>
                <a:gd name="T10" fmla="*/ 41 w 127"/>
                <a:gd name="T11" fmla="*/ 6 h 86"/>
                <a:gd name="T12" fmla="*/ 58 w 127"/>
                <a:gd name="T13" fmla="*/ 3 h 86"/>
                <a:gd name="T14" fmla="*/ 82 w 127"/>
                <a:gd name="T15" fmla="*/ 11 h 86"/>
                <a:gd name="T16" fmla="*/ 97 w 127"/>
                <a:gd name="T17" fmla="*/ 10 h 86"/>
                <a:gd name="T18" fmla="*/ 127 w 127"/>
                <a:gd name="T19" fmla="*/ 29 h 86"/>
                <a:gd name="T20" fmla="*/ 100 w 127"/>
                <a:gd name="T21" fmla="*/ 38 h 86"/>
                <a:gd name="T22" fmla="*/ 67 w 127"/>
                <a:gd name="T23" fmla="*/ 71 h 86"/>
                <a:gd name="T24" fmla="*/ 34 w 127"/>
                <a:gd name="T25" fmla="*/ 86 h 86"/>
                <a:gd name="T26" fmla="*/ 27 w 127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86">
                  <a:moveTo>
                    <a:pt x="27" y="81"/>
                  </a:moveTo>
                  <a:cubicBezTo>
                    <a:pt x="25" y="81"/>
                    <a:pt x="22" y="75"/>
                    <a:pt x="21" y="72"/>
                  </a:cubicBezTo>
                  <a:cubicBezTo>
                    <a:pt x="17" y="68"/>
                    <a:pt x="0" y="69"/>
                    <a:pt x="0" y="64"/>
                  </a:cubicBezTo>
                  <a:cubicBezTo>
                    <a:pt x="0" y="49"/>
                    <a:pt x="21" y="37"/>
                    <a:pt x="21" y="21"/>
                  </a:cubicBezTo>
                  <a:cubicBezTo>
                    <a:pt x="21" y="17"/>
                    <a:pt x="15" y="11"/>
                    <a:pt x="15" y="6"/>
                  </a:cubicBezTo>
                  <a:cubicBezTo>
                    <a:pt x="26" y="1"/>
                    <a:pt x="31" y="6"/>
                    <a:pt x="41" y="6"/>
                  </a:cubicBezTo>
                  <a:cubicBezTo>
                    <a:pt x="46" y="6"/>
                    <a:pt x="51" y="0"/>
                    <a:pt x="58" y="3"/>
                  </a:cubicBezTo>
                  <a:cubicBezTo>
                    <a:pt x="68" y="5"/>
                    <a:pt x="72" y="11"/>
                    <a:pt x="82" y="11"/>
                  </a:cubicBezTo>
                  <a:cubicBezTo>
                    <a:pt x="86" y="15"/>
                    <a:pt x="91" y="10"/>
                    <a:pt x="97" y="10"/>
                  </a:cubicBezTo>
                  <a:cubicBezTo>
                    <a:pt x="106" y="10"/>
                    <a:pt x="127" y="19"/>
                    <a:pt x="127" y="29"/>
                  </a:cubicBezTo>
                  <a:cubicBezTo>
                    <a:pt x="127" y="34"/>
                    <a:pt x="104" y="37"/>
                    <a:pt x="100" y="38"/>
                  </a:cubicBezTo>
                  <a:cubicBezTo>
                    <a:pt x="86" y="43"/>
                    <a:pt x="67" y="61"/>
                    <a:pt x="67" y="71"/>
                  </a:cubicBezTo>
                  <a:cubicBezTo>
                    <a:pt x="67" y="75"/>
                    <a:pt x="37" y="86"/>
                    <a:pt x="34" y="86"/>
                  </a:cubicBezTo>
                  <a:cubicBezTo>
                    <a:pt x="31" y="86"/>
                    <a:pt x="29" y="81"/>
                    <a:pt x="2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959350" y="1838325"/>
              <a:ext cx="574675" cy="239713"/>
            </a:xfrm>
            <a:custGeom>
              <a:avLst/>
              <a:gdLst>
                <a:gd name="T0" fmla="*/ 53 w 153"/>
                <a:gd name="T1" fmla="*/ 64 h 64"/>
                <a:gd name="T2" fmla="*/ 40 w 153"/>
                <a:gd name="T3" fmla="*/ 57 h 64"/>
                <a:gd name="T4" fmla="*/ 53 w 153"/>
                <a:gd name="T5" fmla="*/ 52 h 64"/>
                <a:gd name="T6" fmla="*/ 45 w 153"/>
                <a:gd name="T7" fmla="*/ 42 h 64"/>
                <a:gd name="T8" fmla="*/ 40 w 153"/>
                <a:gd name="T9" fmla="*/ 48 h 64"/>
                <a:gd name="T10" fmla="*/ 22 w 153"/>
                <a:gd name="T11" fmla="*/ 51 h 64"/>
                <a:gd name="T12" fmla="*/ 7 w 153"/>
                <a:gd name="T13" fmla="*/ 48 h 64"/>
                <a:gd name="T14" fmla="*/ 0 w 153"/>
                <a:gd name="T15" fmla="*/ 41 h 64"/>
                <a:gd name="T16" fmla="*/ 0 w 153"/>
                <a:gd name="T17" fmla="*/ 34 h 64"/>
                <a:gd name="T18" fmla="*/ 11 w 153"/>
                <a:gd name="T19" fmla="*/ 30 h 64"/>
                <a:gd name="T20" fmla="*/ 31 w 153"/>
                <a:gd name="T21" fmla="*/ 34 h 64"/>
                <a:gd name="T22" fmla="*/ 11 w 153"/>
                <a:gd name="T23" fmla="*/ 29 h 64"/>
                <a:gd name="T24" fmla="*/ 11 w 153"/>
                <a:gd name="T25" fmla="*/ 22 h 64"/>
                <a:gd name="T26" fmla="*/ 19 w 153"/>
                <a:gd name="T27" fmla="*/ 22 h 64"/>
                <a:gd name="T28" fmla="*/ 38 w 153"/>
                <a:gd name="T29" fmla="*/ 25 h 64"/>
                <a:gd name="T30" fmla="*/ 16 w 153"/>
                <a:gd name="T31" fmla="*/ 21 h 64"/>
                <a:gd name="T32" fmla="*/ 25 w 153"/>
                <a:gd name="T33" fmla="*/ 16 h 64"/>
                <a:gd name="T34" fmla="*/ 36 w 153"/>
                <a:gd name="T35" fmla="*/ 17 h 64"/>
                <a:gd name="T36" fmla="*/ 23 w 153"/>
                <a:gd name="T37" fmla="*/ 11 h 64"/>
                <a:gd name="T38" fmla="*/ 37 w 153"/>
                <a:gd name="T39" fmla="*/ 11 h 64"/>
                <a:gd name="T40" fmla="*/ 45 w 153"/>
                <a:gd name="T41" fmla="*/ 18 h 64"/>
                <a:gd name="T42" fmla="*/ 55 w 153"/>
                <a:gd name="T43" fmla="*/ 18 h 64"/>
                <a:gd name="T44" fmla="*/ 96 w 153"/>
                <a:gd name="T45" fmla="*/ 34 h 64"/>
                <a:gd name="T46" fmla="*/ 106 w 153"/>
                <a:gd name="T47" fmla="*/ 29 h 64"/>
                <a:gd name="T48" fmla="*/ 97 w 153"/>
                <a:gd name="T49" fmla="*/ 28 h 64"/>
                <a:gd name="T50" fmla="*/ 101 w 153"/>
                <a:gd name="T51" fmla="*/ 26 h 64"/>
                <a:gd name="T52" fmla="*/ 101 w 153"/>
                <a:gd name="T53" fmla="*/ 20 h 64"/>
                <a:gd name="T54" fmla="*/ 90 w 153"/>
                <a:gd name="T55" fmla="*/ 14 h 64"/>
                <a:gd name="T56" fmla="*/ 106 w 153"/>
                <a:gd name="T57" fmla="*/ 0 h 64"/>
                <a:gd name="T58" fmla="*/ 114 w 153"/>
                <a:gd name="T59" fmla="*/ 3 h 64"/>
                <a:gd name="T60" fmla="*/ 114 w 153"/>
                <a:gd name="T61" fmla="*/ 8 h 64"/>
                <a:gd name="T62" fmla="*/ 131 w 153"/>
                <a:gd name="T63" fmla="*/ 24 h 64"/>
                <a:gd name="T64" fmla="*/ 143 w 153"/>
                <a:gd name="T65" fmla="*/ 19 h 64"/>
                <a:gd name="T66" fmla="*/ 153 w 153"/>
                <a:gd name="T67" fmla="*/ 30 h 64"/>
                <a:gd name="T68" fmla="*/ 138 w 153"/>
                <a:gd name="T69" fmla="*/ 51 h 64"/>
                <a:gd name="T70" fmla="*/ 110 w 153"/>
                <a:gd name="T71" fmla="*/ 50 h 64"/>
                <a:gd name="T72" fmla="*/ 81 w 153"/>
                <a:gd name="T73" fmla="*/ 57 h 64"/>
                <a:gd name="T74" fmla="*/ 53 w 153"/>
                <a:gd name="T7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4">
                  <a:moveTo>
                    <a:pt x="53" y="64"/>
                  </a:moveTo>
                  <a:cubicBezTo>
                    <a:pt x="47" y="64"/>
                    <a:pt x="40" y="60"/>
                    <a:pt x="40" y="57"/>
                  </a:cubicBezTo>
                  <a:cubicBezTo>
                    <a:pt x="40" y="51"/>
                    <a:pt x="47" y="52"/>
                    <a:pt x="53" y="52"/>
                  </a:cubicBezTo>
                  <a:cubicBezTo>
                    <a:pt x="50" y="48"/>
                    <a:pt x="46" y="46"/>
                    <a:pt x="45" y="42"/>
                  </a:cubicBezTo>
                  <a:cubicBezTo>
                    <a:pt x="42" y="42"/>
                    <a:pt x="40" y="45"/>
                    <a:pt x="40" y="48"/>
                  </a:cubicBezTo>
                  <a:cubicBezTo>
                    <a:pt x="33" y="48"/>
                    <a:pt x="27" y="51"/>
                    <a:pt x="22" y="51"/>
                  </a:cubicBezTo>
                  <a:cubicBezTo>
                    <a:pt x="16" y="51"/>
                    <a:pt x="10" y="48"/>
                    <a:pt x="7" y="48"/>
                  </a:cubicBezTo>
                  <a:cubicBezTo>
                    <a:pt x="3" y="48"/>
                    <a:pt x="0" y="45"/>
                    <a:pt x="0" y="41"/>
                  </a:cubicBezTo>
                  <a:cubicBezTo>
                    <a:pt x="0" y="37"/>
                    <a:pt x="2" y="38"/>
                    <a:pt x="0" y="34"/>
                  </a:cubicBezTo>
                  <a:cubicBezTo>
                    <a:pt x="5" y="34"/>
                    <a:pt x="7" y="30"/>
                    <a:pt x="11" y="30"/>
                  </a:cubicBezTo>
                  <a:cubicBezTo>
                    <a:pt x="20" y="30"/>
                    <a:pt x="24" y="34"/>
                    <a:pt x="31" y="34"/>
                  </a:cubicBezTo>
                  <a:cubicBezTo>
                    <a:pt x="23" y="34"/>
                    <a:pt x="17" y="31"/>
                    <a:pt x="11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2"/>
                    <a:pt x="19" y="22"/>
                    <a:pt x="19" y="22"/>
                  </a:cubicBezTo>
                  <a:cubicBezTo>
                    <a:pt x="20" y="22"/>
                    <a:pt x="34" y="25"/>
                    <a:pt x="38" y="25"/>
                  </a:cubicBezTo>
                  <a:cubicBezTo>
                    <a:pt x="30" y="24"/>
                    <a:pt x="22" y="24"/>
                    <a:pt x="16" y="21"/>
                  </a:cubicBezTo>
                  <a:cubicBezTo>
                    <a:pt x="18" y="18"/>
                    <a:pt x="22" y="16"/>
                    <a:pt x="25" y="16"/>
                  </a:cubicBezTo>
                  <a:cubicBezTo>
                    <a:pt x="31" y="16"/>
                    <a:pt x="32" y="17"/>
                    <a:pt x="36" y="17"/>
                  </a:cubicBezTo>
                  <a:cubicBezTo>
                    <a:pt x="31" y="17"/>
                    <a:pt x="23" y="17"/>
                    <a:pt x="23" y="11"/>
                  </a:cubicBezTo>
                  <a:cubicBezTo>
                    <a:pt x="31" y="10"/>
                    <a:pt x="33" y="11"/>
                    <a:pt x="37" y="11"/>
                  </a:cubicBezTo>
                  <a:cubicBezTo>
                    <a:pt x="39" y="11"/>
                    <a:pt x="44" y="13"/>
                    <a:pt x="45" y="18"/>
                  </a:cubicBezTo>
                  <a:cubicBezTo>
                    <a:pt x="50" y="18"/>
                    <a:pt x="54" y="18"/>
                    <a:pt x="55" y="18"/>
                  </a:cubicBezTo>
                  <a:cubicBezTo>
                    <a:pt x="68" y="18"/>
                    <a:pt x="77" y="34"/>
                    <a:pt x="96" y="34"/>
                  </a:cubicBezTo>
                  <a:cubicBezTo>
                    <a:pt x="102" y="34"/>
                    <a:pt x="104" y="33"/>
                    <a:pt x="106" y="29"/>
                  </a:cubicBezTo>
                  <a:cubicBezTo>
                    <a:pt x="101" y="29"/>
                    <a:pt x="99" y="28"/>
                    <a:pt x="97" y="28"/>
                  </a:cubicBezTo>
                  <a:cubicBezTo>
                    <a:pt x="97" y="27"/>
                    <a:pt x="100" y="26"/>
                    <a:pt x="101" y="2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8" y="20"/>
                    <a:pt x="90" y="17"/>
                    <a:pt x="90" y="14"/>
                  </a:cubicBezTo>
                  <a:cubicBezTo>
                    <a:pt x="90" y="7"/>
                    <a:pt x="102" y="3"/>
                    <a:pt x="106" y="0"/>
                  </a:cubicBezTo>
                  <a:cubicBezTo>
                    <a:pt x="109" y="1"/>
                    <a:pt x="111" y="3"/>
                    <a:pt x="114" y="3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4" y="15"/>
                    <a:pt x="123" y="24"/>
                    <a:pt x="131" y="24"/>
                  </a:cubicBezTo>
                  <a:cubicBezTo>
                    <a:pt x="135" y="24"/>
                    <a:pt x="137" y="19"/>
                    <a:pt x="143" y="19"/>
                  </a:cubicBezTo>
                  <a:cubicBezTo>
                    <a:pt x="148" y="19"/>
                    <a:pt x="153" y="25"/>
                    <a:pt x="153" y="30"/>
                  </a:cubicBezTo>
                  <a:cubicBezTo>
                    <a:pt x="153" y="36"/>
                    <a:pt x="142" y="49"/>
                    <a:pt x="138" y="51"/>
                  </a:cubicBezTo>
                  <a:cubicBezTo>
                    <a:pt x="136" y="51"/>
                    <a:pt x="110" y="48"/>
                    <a:pt x="110" y="50"/>
                  </a:cubicBezTo>
                  <a:cubicBezTo>
                    <a:pt x="110" y="51"/>
                    <a:pt x="82" y="57"/>
                    <a:pt x="81" y="57"/>
                  </a:cubicBezTo>
                  <a:cubicBezTo>
                    <a:pt x="72" y="61"/>
                    <a:pt x="63" y="64"/>
                    <a:pt x="5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4876800" y="1920875"/>
              <a:ext cx="77787" cy="60325"/>
            </a:xfrm>
            <a:custGeom>
              <a:avLst/>
              <a:gdLst>
                <a:gd name="T0" fmla="*/ 8 w 21"/>
                <a:gd name="T1" fmla="*/ 16 h 16"/>
                <a:gd name="T2" fmla="*/ 0 w 21"/>
                <a:gd name="T3" fmla="*/ 10 h 16"/>
                <a:gd name="T4" fmla="*/ 21 w 21"/>
                <a:gd name="T5" fmla="*/ 0 h 16"/>
                <a:gd name="T6" fmla="*/ 8 w 2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3"/>
                    <a:pt x="0" y="10"/>
                  </a:cubicBezTo>
                  <a:cubicBezTo>
                    <a:pt x="0" y="3"/>
                    <a:pt x="17" y="0"/>
                    <a:pt x="21" y="0"/>
                  </a:cubicBezTo>
                  <a:cubicBezTo>
                    <a:pt x="20" y="6"/>
                    <a:pt x="1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086350" y="1838325"/>
              <a:ext cx="57150" cy="22225"/>
            </a:xfrm>
            <a:custGeom>
              <a:avLst/>
              <a:gdLst>
                <a:gd name="T0" fmla="*/ 5 w 15"/>
                <a:gd name="T1" fmla="*/ 6 h 6"/>
                <a:gd name="T2" fmla="*/ 0 w 15"/>
                <a:gd name="T3" fmla="*/ 0 h 6"/>
                <a:gd name="T4" fmla="*/ 15 w 15"/>
                <a:gd name="T5" fmla="*/ 0 h 6"/>
                <a:gd name="T6" fmla="*/ 15 w 15"/>
                <a:gd name="T7" fmla="*/ 6 h 6"/>
                <a:gd name="T8" fmla="*/ 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5" y="6"/>
                  </a:moveTo>
                  <a:cubicBezTo>
                    <a:pt x="3" y="6"/>
                    <a:pt x="0" y="4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714875" y="1763713"/>
              <a:ext cx="327025" cy="184150"/>
            </a:xfrm>
            <a:custGeom>
              <a:avLst/>
              <a:gdLst>
                <a:gd name="T0" fmla="*/ 87 w 87"/>
                <a:gd name="T1" fmla="*/ 8 h 49"/>
                <a:gd name="T2" fmla="*/ 81 w 87"/>
                <a:gd name="T3" fmla="*/ 15 h 49"/>
                <a:gd name="T4" fmla="*/ 85 w 87"/>
                <a:gd name="T5" fmla="*/ 24 h 49"/>
                <a:gd name="T6" fmla="*/ 66 w 87"/>
                <a:gd name="T7" fmla="*/ 38 h 49"/>
                <a:gd name="T8" fmla="*/ 55 w 87"/>
                <a:gd name="T9" fmla="*/ 26 h 49"/>
                <a:gd name="T10" fmla="*/ 40 w 87"/>
                <a:gd name="T11" fmla="*/ 39 h 49"/>
                <a:gd name="T12" fmla="*/ 31 w 87"/>
                <a:gd name="T13" fmla="*/ 49 h 49"/>
                <a:gd name="T14" fmla="*/ 24 w 87"/>
                <a:gd name="T15" fmla="*/ 42 h 49"/>
                <a:gd name="T16" fmla="*/ 12 w 87"/>
                <a:gd name="T17" fmla="*/ 42 h 49"/>
                <a:gd name="T18" fmla="*/ 4 w 87"/>
                <a:gd name="T19" fmla="*/ 46 h 49"/>
                <a:gd name="T20" fmla="*/ 0 w 87"/>
                <a:gd name="T21" fmla="*/ 39 h 49"/>
                <a:gd name="T22" fmla="*/ 9 w 87"/>
                <a:gd name="T23" fmla="*/ 31 h 49"/>
                <a:gd name="T24" fmla="*/ 30 w 87"/>
                <a:gd name="T25" fmla="*/ 23 h 49"/>
                <a:gd name="T26" fmla="*/ 53 w 87"/>
                <a:gd name="T27" fmla="*/ 6 h 49"/>
                <a:gd name="T28" fmla="*/ 61 w 87"/>
                <a:gd name="T29" fmla="*/ 7 h 49"/>
                <a:gd name="T30" fmla="*/ 87 w 87"/>
                <a:gd name="T31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49">
                  <a:moveTo>
                    <a:pt x="87" y="8"/>
                  </a:moveTo>
                  <a:cubicBezTo>
                    <a:pt x="87" y="11"/>
                    <a:pt x="84" y="14"/>
                    <a:pt x="81" y="15"/>
                  </a:cubicBezTo>
                  <a:cubicBezTo>
                    <a:pt x="82" y="20"/>
                    <a:pt x="85" y="20"/>
                    <a:pt x="85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9" y="38"/>
                    <a:pt x="59" y="28"/>
                    <a:pt x="55" y="26"/>
                  </a:cubicBezTo>
                  <a:cubicBezTo>
                    <a:pt x="54" y="33"/>
                    <a:pt x="48" y="40"/>
                    <a:pt x="40" y="39"/>
                  </a:cubicBezTo>
                  <a:cubicBezTo>
                    <a:pt x="39" y="44"/>
                    <a:pt x="36" y="49"/>
                    <a:pt x="31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3" y="43"/>
                    <a:pt x="0" y="41"/>
                    <a:pt x="0" y="39"/>
                  </a:cubicBezTo>
                  <a:cubicBezTo>
                    <a:pt x="0" y="38"/>
                    <a:pt x="8" y="32"/>
                    <a:pt x="9" y="31"/>
                  </a:cubicBezTo>
                  <a:cubicBezTo>
                    <a:pt x="16" y="28"/>
                    <a:pt x="23" y="27"/>
                    <a:pt x="30" y="23"/>
                  </a:cubicBezTo>
                  <a:cubicBezTo>
                    <a:pt x="39" y="18"/>
                    <a:pt x="41" y="6"/>
                    <a:pt x="53" y="6"/>
                  </a:cubicBezTo>
                  <a:cubicBezTo>
                    <a:pt x="56" y="6"/>
                    <a:pt x="57" y="7"/>
                    <a:pt x="61" y="7"/>
                  </a:cubicBezTo>
                  <a:cubicBezTo>
                    <a:pt x="61" y="7"/>
                    <a:pt x="87" y="0"/>
                    <a:pt x="8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149850" y="1646238"/>
              <a:ext cx="188912" cy="60325"/>
            </a:xfrm>
            <a:custGeom>
              <a:avLst/>
              <a:gdLst>
                <a:gd name="T0" fmla="*/ 20 w 50"/>
                <a:gd name="T1" fmla="*/ 16 h 16"/>
                <a:gd name="T2" fmla="*/ 9 w 50"/>
                <a:gd name="T3" fmla="*/ 12 h 16"/>
                <a:gd name="T4" fmla="*/ 0 w 50"/>
                <a:gd name="T5" fmla="*/ 16 h 16"/>
                <a:gd name="T6" fmla="*/ 32 w 50"/>
                <a:gd name="T7" fmla="*/ 0 h 16"/>
                <a:gd name="T8" fmla="*/ 50 w 50"/>
                <a:gd name="T9" fmla="*/ 11 h 16"/>
                <a:gd name="T10" fmla="*/ 39 w 50"/>
                <a:gd name="T11" fmla="*/ 16 h 16"/>
                <a:gd name="T12" fmla="*/ 20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20" y="16"/>
                  </a:moveTo>
                  <a:cubicBezTo>
                    <a:pt x="15" y="16"/>
                    <a:pt x="13" y="12"/>
                    <a:pt x="9" y="12"/>
                  </a:cubicBezTo>
                  <a:cubicBezTo>
                    <a:pt x="5" y="12"/>
                    <a:pt x="4" y="15"/>
                    <a:pt x="0" y="16"/>
                  </a:cubicBezTo>
                  <a:cubicBezTo>
                    <a:pt x="0" y="10"/>
                    <a:pt x="26" y="0"/>
                    <a:pt x="32" y="0"/>
                  </a:cubicBezTo>
                  <a:cubicBezTo>
                    <a:pt x="41" y="0"/>
                    <a:pt x="49" y="6"/>
                    <a:pt x="50" y="11"/>
                  </a:cubicBezTo>
                  <a:cubicBezTo>
                    <a:pt x="47" y="13"/>
                    <a:pt x="44" y="16"/>
                    <a:pt x="39" y="16"/>
                  </a:cubicBezTo>
                  <a:cubicBezTo>
                    <a:pt x="27" y="16"/>
                    <a:pt x="29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157788" y="1714500"/>
              <a:ext cx="161925" cy="85725"/>
            </a:xfrm>
            <a:custGeom>
              <a:avLst/>
              <a:gdLst>
                <a:gd name="T0" fmla="*/ 37 w 43"/>
                <a:gd name="T1" fmla="*/ 9 h 23"/>
                <a:gd name="T2" fmla="*/ 13 w 43"/>
                <a:gd name="T3" fmla="*/ 23 h 23"/>
                <a:gd name="T4" fmla="*/ 0 w 43"/>
                <a:gd name="T5" fmla="*/ 11 h 23"/>
                <a:gd name="T6" fmla="*/ 35 w 43"/>
                <a:gd name="T7" fmla="*/ 0 h 23"/>
                <a:gd name="T8" fmla="*/ 43 w 43"/>
                <a:gd name="T9" fmla="*/ 4 h 23"/>
                <a:gd name="T10" fmla="*/ 24 w 43"/>
                <a:gd name="T11" fmla="*/ 9 h 23"/>
                <a:gd name="T12" fmla="*/ 37 w 43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7" y="9"/>
                  </a:moveTo>
                  <a:cubicBezTo>
                    <a:pt x="37" y="19"/>
                    <a:pt x="23" y="23"/>
                    <a:pt x="13" y="23"/>
                  </a:cubicBezTo>
                  <a:cubicBezTo>
                    <a:pt x="7" y="23"/>
                    <a:pt x="0" y="15"/>
                    <a:pt x="0" y="11"/>
                  </a:cubicBezTo>
                  <a:cubicBezTo>
                    <a:pt x="0" y="1"/>
                    <a:pt x="26" y="0"/>
                    <a:pt x="35" y="0"/>
                  </a:cubicBezTo>
                  <a:cubicBezTo>
                    <a:pt x="40" y="0"/>
                    <a:pt x="42" y="2"/>
                    <a:pt x="43" y="4"/>
                  </a:cubicBezTo>
                  <a:cubicBezTo>
                    <a:pt x="38" y="8"/>
                    <a:pt x="31" y="9"/>
                    <a:pt x="24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078413" y="1698625"/>
              <a:ext cx="53975" cy="68263"/>
            </a:xfrm>
            <a:custGeom>
              <a:avLst/>
              <a:gdLst>
                <a:gd name="T0" fmla="*/ 14 w 14"/>
                <a:gd name="T1" fmla="*/ 13 h 18"/>
                <a:gd name="T2" fmla="*/ 8 w 14"/>
                <a:gd name="T3" fmla="*/ 18 h 18"/>
                <a:gd name="T4" fmla="*/ 0 w 14"/>
                <a:gd name="T5" fmla="*/ 11 h 18"/>
                <a:gd name="T6" fmla="*/ 14 w 14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cubicBezTo>
                    <a:pt x="13" y="15"/>
                    <a:pt x="11" y="18"/>
                    <a:pt x="8" y="18"/>
                  </a:cubicBezTo>
                  <a:cubicBezTo>
                    <a:pt x="4" y="18"/>
                    <a:pt x="0" y="13"/>
                    <a:pt x="0" y="11"/>
                  </a:cubicBezTo>
                  <a:cubicBezTo>
                    <a:pt x="0" y="0"/>
                    <a:pt x="12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5683250" y="2127250"/>
              <a:ext cx="277812" cy="230188"/>
            </a:xfrm>
            <a:custGeom>
              <a:avLst/>
              <a:gdLst>
                <a:gd name="T0" fmla="*/ 65 w 74"/>
                <a:gd name="T1" fmla="*/ 23 h 61"/>
                <a:gd name="T2" fmla="*/ 64 w 74"/>
                <a:gd name="T3" fmla="*/ 29 h 61"/>
                <a:gd name="T4" fmla="*/ 74 w 74"/>
                <a:gd name="T5" fmla="*/ 32 h 61"/>
                <a:gd name="T6" fmla="*/ 57 w 74"/>
                <a:gd name="T7" fmla="*/ 54 h 61"/>
                <a:gd name="T8" fmla="*/ 48 w 74"/>
                <a:gd name="T9" fmla="*/ 61 h 61"/>
                <a:gd name="T10" fmla="*/ 38 w 74"/>
                <a:gd name="T11" fmla="*/ 53 h 61"/>
                <a:gd name="T12" fmla="*/ 0 w 74"/>
                <a:gd name="T13" fmla="*/ 30 h 61"/>
                <a:gd name="T14" fmla="*/ 0 w 74"/>
                <a:gd name="T15" fmla="*/ 23 h 61"/>
                <a:gd name="T16" fmla="*/ 20 w 74"/>
                <a:gd name="T17" fmla="*/ 28 h 61"/>
                <a:gd name="T18" fmla="*/ 26 w 74"/>
                <a:gd name="T19" fmla="*/ 28 h 61"/>
                <a:gd name="T20" fmla="*/ 26 w 74"/>
                <a:gd name="T21" fmla="*/ 16 h 61"/>
                <a:gd name="T22" fmla="*/ 12 w 74"/>
                <a:gd name="T23" fmla="*/ 11 h 61"/>
                <a:gd name="T24" fmla="*/ 15 w 74"/>
                <a:gd name="T25" fmla="*/ 7 h 61"/>
                <a:gd name="T26" fmla="*/ 41 w 74"/>
                <a:gd name="T27" fmla="*/ 2 h 61"/>
                <a:gd name="T28" fmla="*/ 59 w 74"/>
                <a:gd name="T29" fmla="*/ 2 h 61"/>
                <a:gd name="T30" fmla="*/ 63 w 74"/>
                <a:gd name="T31" fmla="*/ 6 h 61"/>
                <a:gd name="T32" fmla="*/ 49 w 74"/>
                <a:gd name="T33" fmla="*/ 22 h 61"/>
                <a:gd name="T34" fmla="*/ 65 w 74"/>
                <a:gd name="T35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61">
                  <a:moveTo>
                    <a:pt x="65" y="23"/>
                  </a:moveTo>
                  <a:cubicBezTo>
                    <a:pt x="65" y="29"/>
                    <a:pt x="64" y="25"/>
                    <a:pt x="64" y="29"/>
                  </a:cubicBezTo>
                  <a:cubicBezTo>
                    <a:pt x="66" y="30"/>
                    <a:pt x="71" y="31"/>
                    <a:pt x="74" y="32"/>
                  </a:cubicBezTo>
                  <a:cubicBezTo>
                    <a:pt x="72" y="55"/>
                    <a:pt x="71" y="49"/>
                    <a:pt x="57" y="54"/>
                  </a:cubicBezTo>
                  <a:cubicBezTo>
                    <a:pt x="53" y="56"/>
                    <a:pt x="52" y="61"/>
                    <a:pt x="48" y="61"/>
                  </a:cubicBezTo>
                  <a:cubicBezTo>
                    <a:pt x="42" y="61"/>
                    <a:pt x="41" y="56"/>
                    <a:pt x="38" y="53"/>
                  </a:cubicBezTo>
                  <a:cubicBezTo>
                    <a:pt x="26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6" y="2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5"/>
                    <a:pt x="12" y="16"/>
                    <a:pt x="12" y="11"/>
                  </a:cubicBezTo>
                  <a:cubicBezTo>
                    <a:pt x="12" y="9"/>
                    <a:pt x="15" y="9"/>
                    <a:pt x="15" y="7"/>
                  </a:cubicBezTo>
                  <a:cubicBezTo>
                    <a:pt x="22" y="0"/>
                    <a:pt x="32" y="2"/>
                    <a:pt x="41" y="2"/>
                  </a:cubicBezTo>
                  <a:cubicBezTo>
                    <a:pt x="49" y="2"/>
                    <a:pt x="59" y="2"/>
                    <a:pt x="59" y="2"/>
                  </a:cubicBezTo>
                  <a:cubicBezTo>
                    <a:pt x="60" y="2"/>
                    <a:pt x="63" y="4"/>
                    <a:pt x="63" y="6"/>
                  </a:cubicBezTo>
                  <a:cubicBezTo>
                    <a:pt x="63" y="15"/>
                    <a:pt x="52" y="19"/>
                    <a:pt x="49" y="22"/>
                  </a:cubicBezTo>
                  <a:cubicBezTo>
                    <a:pt x="53" y="22"/>
                    <a:pt x="65" y="18"/>
                    <a:pt x="6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5581650" y="1857375"/>
              <a:ext cx="312737" cy="165100"/>
            </a:xfrm>
            <a:custGeom>
              <a:avLst/>
              <a:gdLst>
                <a:gd name="T0" fmla="*/ 4 w 83"/>
                <a:gd name="T1" fmla="*/ 11 h 44"/>
                <a:gd name="T2" fmla="*/ 0 w 83"/>
                <a:gd name="T3" fmla="*/ 2 h 44"/>
                <a:gd name="T4" fmla="*/ 5 w 83"/>
                <a:gd name="T5" fmla="*/ 2 h 44"/>
                <a:gd name="T6" fmla="*/ 38 w 83"/>
                <a:gd name="T7" fmla="*/ 20 h 44"/>
                <a:gd name="T8" fmla="*/ 29 w 83"/>
                <a:gd name="T9" fmla="*/ 13 h 44"/>
                <a:gd name="T10" fmla="*/ 29 w 83"/>
                <a:gd name="T11" fmla="*/ 8 h 44"/>
                <a:gd name="T12" fmla="*/ 53 w 83"/>
                <a:gd name="T13" fmla="*/ 17 h 44"/>
                <a:gd name="T14" fmla="*/ 53 w 83"/>
                <a:gd name="T15" fmla="*/ 8 h 44"/>
                <a:gd name="T16" fmla="*/ 38 w 83"/>
                <a:gd name="T17" fmla="*/ 2 h 44"/>
                <a:gd name="T18" fmla="*/ 46 w 83"/>
                <a:gd name="T19" fmla="*/ 1 h 44"/>
                <a:gd name="T20" fmla="*/ 65 w 83"/>
                <a:gd name="T21" fmla="*/ 5 h 44"/>
                <a:gd name="T22" fmla="*/ 74 w 83"/>
                <a:gd name="T23" fmla="*/ 2 h 44"/>
                <a:gd name="T24" fmla="*/ 83 w 83"/>
                <a:gd name="T25" fmla="*/ 13 h 44"/>
                <a:gd name="T26" fmla="*/ 79 w 83"/>
                <a:gd name="T27" fmla="*/ 40 h 44"/>
                <a:gd name="T28" fmla="*/ 62 w 83"/>
                <a:gd name="T29" fmla="*/ 43 h 44"/>
                <a:gd name="T30" fmla="*/ 48 w 83"/>
                <a:gd name="T31" fmla="*/ 40 h 44"/>
                <a:gd name="T32" fmla="*/ 51 w 83"/>
                <a:gd name="T33" fmla="*/ 36 h 44"/>
                <a:gd name="T34" fmla="*/ 51 w 83"/>
                <a:gd name="T35" fmla="*/ 32 h 44"/>
                <a:gd name="T36" fmla="*/ 62 w 83"/>
                <a:gd name="T37" fmla="*/ 25 h 44"/>
                <a:gd name="T38" fmla="*/ 57 w 83"/>
                <a:gd name="T39" fmla="*/ 24 h 44"/>
                <a:gd name="T40" fmla="*/ 25 w 83"/>
                <a:gd name="T41" fmla="*/ 28 h 44"/>
                <a:gd name="T42" fmla="*/ 20 w 83"/>
                <a:gd name="T43" fmla="*/ 23 h 44"/>
                <a:gd name="T44" fmla="*/ 13 w 83"/>
                <a:gd name="T45" fmla="*/ 23 h 44"/>
                <a:gd name="T46" fmla="*/ 12 w 83"/>
                <a:gd name="T47" fmla="*/ 19 h 44"/>
                <a:gd name="T48" fmla="*/ 1 w 83"/>
                <a:gd name="T49" fmla="*/ 14 h 44"/>
                <a:gd name="T50" fmla="*/ 1 w 83"/>
                <a:gd name="T51" fmla="*/ 6 h 44"/>
                <a:gd name="T52" fmla="*/ 4 w 83"/>
                <a:gd name="T5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" h="44">
                  <a:moveTo>
                    <a:pt x="4" y="11"/>
                  </a:moveTo>
                  <a:cubicBezTo>
                    <a:pt x="3" y="9"/>
                    <a:pt x="0" y="6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4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2" y="17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6" y="8"/>
                    <a:pt x="40" y="8"/>
                    <a:pt x="38" y="2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7" y="5"/>
                    <a:pt x="65" y="5"/>
                  </a:cubicBezTo>
                  <a:cubicBezTo>
                    <a:pt x="69" y="5"/>
                    <a:pt x="71" y="2"/>
                    <a:pt x="74" y="2"/>
                  </a:cubicBezTo>
                  <a:cubicBezTo>
                    <a:pt x="82" y="2"/>
                    <a:pt x="83" y="6"/>
                    <a:pt x="83" y="13"/>
                  </a:cubicBezTo>
                  <a:cubicBezTo>
                    <a:pt x="83" y="23"/>
                    <a:pt x="78" y="28"/>
                    <a:pt x="79" y="40"/>
                  </a:cubicBezTo>
                  <a:cubicBezTo>
                    <a:pt x="73" y="43"/>
                    <a:pt x="63" y="43"/>
                    <a:pt x="62" y="43"/>
                  </a:cubicBezTo>
                  <a:cubicBezTo>
                    <a:pt x="59" y="43"/>
                    <a:pt x="48" y="44"/>
                    <a:pt x="48" y="40"/>
                  </a:cubicBezTo>
                  <a:cubicBezTo>
                    <a:pt x="48" y="39"/>
                    <a:pt x="49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59" y="28"/>
                    <a:pt x="62" y="25"/>
                  </a:cubicBezTo>
                  <a:cubicBezTo>
                    <a:pt x="61" y="24"/>
                    <a:pt x="58" y="24"/>
                    <a:pt x="57" y="24"/>
                  </a:cubicBezTo>
                  <a:cubicBezTo>
                    <a:pt x="49" y="24"/>
                    <a:pt x="33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5819775" y="2484438"/>
              <a:ext cx="182562" cy="109538"/>
            </a:xfrm>
            <a:custGeom>
              <a:avLst/>
              <a:gdLst>
                <a:gd name="T0" fmla="*/ 38 w 49"/>
                <a:gd name="T1" fmla="*/ 29 h 29"/>
                <a:gd name="T2" fmla="*/ 0 w 49"/>
                <a:gd name="T3" fmla="*/ 16 h 29"/>
                <a:gd name="T4" fmla="*/ 10 w 49"/>
                <a:gd name="T5" fmla="*/ 14 h 29"/>
                <a:gd name="T6" fmla="*/ 22 w 49"/>
                <a:gd name="T7" fmla="*/ 0 h 29"/>
                <a:gd name="T8" fmla="*/ 49 w 49"/>
                <a:gd name="T9" fmla="*/ 22 h 29"/>
                <a:gd name="T10" fmla="*/ 38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10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9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5995988" y="2097088"/>
              <a:ext cx="239712" cy="200025"/>
            </a:xfrm>
            <a:custGeom>
              <a:avLst/>
              <a:gdLst>
                <a:gd name="T0" fmla="*/ 64 w 64"/>
                <a:gd name="T1" fmla="*/ 11 h 53"/>
                <a:gd name="T2" fmla="*/ 57 w 64"/>
                <a:gd name="T3" fmla="*/ 18 h 53"/>
                <a:gd name="T4" fmla="*/ 32 w 64"/>
                <a:gd name="T5" fmla="*/ 35 h 53"/>
                <a:gd name="T6" fmla="*/ 19 w 64"/>
                <a:gd name="T7" fmla="*/ 38 h 53"/>
                <a:gd name="T8" fmla="*/ 25 w 64"/>
                <a:gd name="T9" fmla="*/ 38 h 53"/>
                <a:gd name="T10" fmla="*/ 15 w 64"/>
                <a:gd name="T11" fmla="*/ 53 h 53"/>
                <a:gd name="T12" fmla="*/ 6 w 64"/>
                <a:gd name="T13" fmla="*/ 53 h 53"/>
                <a:gd name="T14" fmla="*/ 7 w 64"/>
                <a:gd name="T15" fmla="*/ 40 h 53"/>
                <a:gd name="T16" fmla="*/ 0 w 64"/>
                <a:gd name="T17" fmla="*/ 19 h 53"/>
                <a:gd name="T18" fmla="*/ 0 w 64"/>
                <a:gd name="T19" fmla="*/ 11 h 53"/>
                <a:gd name="T20" fmla="*/ 10 w 64"/>
                <a:gd name="T21" fmla="*/ 11 h 53"/>
                <a:gd name="T22" fmla="*/ 10 w 64"/>
                <a:gd name="T23" fmla="*/ 7 h 53"/>
                <a:gd name="T24" fmla="*/ 22 w 64"/>
                <a:gd name="T25" fmla="*/ 0 h 53"/>
                <a:gd name="T26" fmla="*/ 64 w 64"/>
                <a:gd name="T27" fmla="*/ 6 h 53"/>
                <a:gd name="T28" fmla="*/ 64 w 6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53">
                  <a:moveTo>
                    <a:pt x="64" y="11"/>
                  </a:moveTo>
                  <a:cubicBezTo>
                    <a:pt x="64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19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0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2" y="0"/>
                    <a:pt x="22" y="0"/>
                  </a:cubicBezTo>
                  <a:cubicBezTo>
                    <a:pt x="36" y="0"/>
                    <a:pt x="49" y="6"/>
                    <a:pt x="64" y="6"/>
                  </a:cubicBezTo>
                  <a:cubicBezTo>
                    <a:pt x="64" y="8"/>
                    <a:pt x="64" y="9"/>
                    <a:pt x="6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5503863" y="1747838"/>
              <a:ext cx="77787" cy="68263"/>
            </a:xfrm>
            <a:custGeom>
              <a:avLst/>
              <a:gdLst>
                <a:gd name="T0" fmla="*/ 21 w 21"/>
                <a:gd name="T1" fmla="*/ 13 h 18"/>
                <a:gd name="T2" fmla="*/ 15 w 21"/>
                <a:gd name="T3" fmla="*/ 18 h 18"/>
                <a:gd name="T4" fmla="*/ 0 w 21"/>
                <a:gd name="T5" fmla="*/ 0 h 18"/>
                <a:gd name="T6" fmla="*/ 21 w 21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1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5553075" y="1970088"/>
              <a:ext cx="55562" cy="49213"/>
            </a:xfrm>
            <a:custGeom>
              <a:avLst/>
              <a:gdLst>
                <a:gd name="T0" fmla="*/ 12 w 15"/>
                <a:gd name="T1" fmla="*/ 0 h 13"/>
                <a:gd name="T2" fmla="*/ 15 w 15"/>
                <a:gd name="T3" fmla="*/ 7 h 13"/>
                <a:gd name="T4" fmla="*/ 9 w 15"/>
                <a:gd name="T5" fmla="*/ 13 h 13"/>
                <a:gd name="T6" fmla="*/ 0 w 15"/>
                <a:gd name="T7" fmla="*/ 12 h 13"/>
                <a:gd name="T8" fmla="*/ 12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2" y="0"/>
                  </a:moveTo>
                  <a:cubicBezTo>
                    <a:pt x="13" y="3"/>
                    <a:pt x="15" y="4"/>
                    <a:pt x="15" y="7"/>
                  </a:cubicBezTo>
                  <a:cubicBezTo>
                    <a:pt x="15" y="12"/>
                    <a:pt x="11" y="13"/>
                    <a:pt x="9" y="13"/>
                  </a:cubicBezTo>
                  <a:cubicBezTo>
                    <a:pt x="4" y="13"/>
                    <a:pt x="4" y="12"/>
                    <a:pt x="0" y="12"/>
                  </a:cubicBezTo>
                  <a:cubicBezTo>
                    <a:pt x="2" y="5"/>
                    <a:pt x="6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5526088" y="1585913"/>
              <a:ext cx="300037" cy="161925"/>
            </a:xfrm>
            <a:custGeom>
              <a:avLst/>
              <a:gdLst>
                <a:gd name="T0" fmla="*/ 53 w 80"/>
                <a:gd name="T1" fmla="*/ 32 h 43"/>
                <a:gd name="T2" fmla="*/ 32 w 80"/>
                <a:gd name="T3" fmla="*/ 30 h 43"/>
                <a:gd name="T4" fmla="*/ 18 w 80"/>
                <a:gd name="T5" fmla="*/ 28 h 43"/>
                <a:gd name="T6" fmla="*/ 6 w 80"/>
                <a:gd name="T7" fmla="*/ 25 h 43"/>
                <a:gd name="T8" fmla="*/ 19 w 80"/>
                <a:gd name="T9" fmla="*/ 20 h 43"/>
                <a:gd name="T10" fmla="*/ 19 w 80"/>
                <a:gd name="T11" fmla="*/ 14 h 43"/>
                <a:gd name="T12" fmla="*/ 4 w 80"/>
                <a:gd name="T13" fmla="*/ 14 h 43"/>
                <a:gd name="T14" fmla="*/ 7 w 80"/>
                <a:gd name="T15" fmla="*/ 10 h 43"/>
                <a:gd name="T16" fmla="*/ 0 w 80"/>
                <a:gd name="T17" fmla="*/ 3 h 43"/>
                <a:gd name="T18" fmla="*/ 14 w 80"/>
                <a:gd name="T19" fmla="*/ 0 h 43"/>
                <a:gd name="T20" fmla="*/ 30 w 80"/>
                <a:gd name="T21" fmla="*/ 8 h 43"/>
                <a:gd name="T22" fmla="*/ 39 w 80"/>
                <a:gd name="T23" fmla="*/ 4 h 43"/>
                <a:gd name="T24" fmla="*/ 52 w 80"/>
                <a:gd name="T25" fmla="*/ 14 h 43"/>
                <a:gd name="T26" fmla="*/ 59 w 80"/>
                <a:gd name="T27" fmla="*/ 11 h 43"/>
                <a:gd name="T28" fmla="*/ 72 w 80"/>
                <a:gd name="T29" fmla="*/ 21 h 43"/>
                <a:gd name="T30" fmla="*/ 68 w 80"/>
                <a:gd name="T31" fmla="*/ 25 h 43"/>
                <a:gd name="T32" fmla="*/ 80 w 80"/>
                <a:gd name="T33" fmla="*/ 37 h 43"/>
                <a:gd name="T34" fmla="*/ 72 w 80"/>
                <a:gd name="T35" fmla="*/ 43 h 43"/>
                <a:gd name="T36" fmla="*/ 53 w 80"/>
                <a:gd name="T37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43">
                  <a:moveTo>
                    <a:pt x="53" y="32"/>
                  </a:moveTo>
                  <a:cubicBezTo>
                    <a:pt x="45" y="32"/>
                    <a:pt x="40" y="29"/>
                    <a:pt x="32" y="30"/>
                  </a:cubicBezTo>
                  <a:cubicBezTo>
                    <a:pt x="30" y="26"/>
                    <a:pt x="25" y="28"/>
                    <a:pt x="18" y="28"/>
                  </a:cubicBezTo>
                  <a:cubicBezTo>
                    <a:pt x="12" y="28"/>
                    <a:pt x="10" y="29"/>
                    <a:pt x="6" y="25"/>
                  </a:cubicBezTo>
                  <a:cubicBezTo>
                    <a:pt x="10" y="21"/>
                    <a:pt x="14" y="21"/>
                    <a:pt x="19" y="20"/>
                  </a:cubicBezTo>
                  <a:cubicBezTo>
                    <a:pt x="18" y="18"/>
                    <a:pt x="18" y="16"/>
                    <a:pt x="19" y="14"/>
                  </a:cubicBezTo>
                  <a:cubicBezTo>
                    <a:pt x="10" y="14"/>
                    <a:pt x="7" y="17"/>
                    <a:pt x="4" y="14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1" y="10"/>
                    <a:pt x="0" y="9"/>
                    <a:pt x="0" y="3"/>
                  </a:cubicBezTo>
                  <a:cubicBezTo>
                    <a:pt x="5" y="2"/>
                    <a:pt x="8" y="0"/>
                    <a:pt x="14" y="0"/>
                  </a:cubicBezTo>
                  <a:cubicBezTo>
                    <a:pt x="23" y="0"/>
                    <a:pt x="25" y="8"/>
                    <a:pt x="30" y="8"/>
                  </a:cubicBezTo>
                  <a:cubicBezTo>
                    <a:pt x="34" y="8"/>
                    <a:pt x="35" y="4"/>
                    <a:pt x="39" y="4"/>
                  </a:cubicBezTo>
                  <a:cubicBezTo>
                    <a:pt x="48" y="4"/>
                    <a:pt x="47" y="14"/>
                    <a:pt x="52" y="14"/>
                  </a:cubicBezTo>
                  <a:cubicBezTo>
                    <a:pt x="55" y="14"/>
                    <a:pt x="56" y="11"/>
                    <a:pt x="59" y="11"/>
                  </a:cubicBezTo>
                  <a:cubicBezTo>
                    <a:pt x="65" y="11"/>
                    <a:pt x="69" y="19"/>
                    <a:pt x="72" y="21"/>
                  </a:cubicBezTo>
                  <a:cubicBezTo>
                    <a:pt x="71" y="22"/>
                    <a:pt x="69" y="24"/>
                    <a:pt x="68" y="25"/>
                  </a:cubicBezTo>
                  <a:cubicBezTo>
                    <a:pt x="72" y="29"/>
                    <a:pt x="80" y="32"/>
                    <a:pt x="80" y="37"/>
                  </a:cubicBezTo>
                  <a:cubicBezTo>
                    <a:pt x="80" y="41"/>
                    <a:pt x="76" y="43"/>
                    <a:pt x="72" y="43"/>
                  </a:cubicBezTo>
                  <a:cubicBezTo>
                    <a:pt x="62" y="43"/>
                    <a:pt x="63" y="32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5641975" y="1725613"/>
              <a:ext cx="82550" cy="22225"/>
            </a:xfrm>
            <a:custGeom>
              <a:avLst/>
              <a:gdLst>
                <a:gd name="T0" fmla="*/ 8 w 22"/>
                <a:gd name="T1" fmla="*/ 6 h 6"/>
                <a:gd name="T2" fmla="*/ 12 w 22"/>
                <a:gd name="T3" fmla="*/ 0 h 6"/>
                <a:gd name="T4" fmla="*/ 22 w 22"/>
                <a:gd name="T5" fmla="*/ 3 h 6"/>
                <a:gd name="T6" fmla="*/ 8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8" y="6"/>
                  </a:moveTo>
                  <a:cubicBezTo>
                    <a:pt x="0" y="6"/>
                    <a:pt x="11" y="0"/>
                    <a:pt x="12" y="0"/>
                  </a:cubicBezTo>
                  <a:cubicBezTo>
                    <a:pt x="17" y="0"/>
                    <a:pt x="18" y="2"/>
                    <a:pt x="22" y="3"/>
                  </a:cubicBezTo>
                  <a:cubicBezTo>
                    <a:pt x="20" y="6"/>
                    <a:pt x="15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5943600" y="1819275"/>
              <a:ext cx="803275" cy="255588"/>
            </a:xfrm>
            <a:custGeom>
              <a:avLst/>
              <a:gdLst>
                <a:gd name="T0" fmla="*/ 212 w 214"/>
                <a:gd name="T1" fmla="*/ 45 h 68"/>
                <a:gd name="T2" fmla="*/ 208 w 214"/>
                <a:gd name="T3" fmla="*/ 51 h 68"/>
                <a:gd name="T4" fmla="*/ 214 w 214"/>
                <a:gd name="T5" fmla="*/ 51 h 68"/>
                <a:gd name="T6" fmla="*/ 177 w 214"/>
                <a:gd name="T7" fmla="*/ 67 h 68"/>
                <a:gd name="T8" fmla="*/ 169 w 214"/>
                <a:gd name="T9" fmla="*/ 60 h 68"/>
                <a:gd name="T10" fmla="*/ 158 w 214"/>
                <a:gd name="T11" fmla="*/ 66 h 68"/>
                <a:gd name="T12" fmla="*/ 123 w 214"/>
                <a:gd name="T13" fmla="*/ 66 h 68"/>
                <a:gd name="T14" fmla="*/ 101 w 214"/>
                <a:gd name="T15" fmla="*/ 59 h 68"/>
                <a:gd name="T16" fmla="*/ 96 w 214"/>
                <a:gd name="T17" fmla="*/ 59 h 68"/>
                <a:gd name="T18" fmla="*/ 84 w 214"/>
                <a:gd name="T19" fmla="*/ 67 h 68"/>
                <a:gd name="T20" fmla="*/ 52 w 214"/>
                <a:gd name="T21" fmla="*/ 47 h 68"/>
                <a:gd name="T22" fmla="*/ 57 w 214"/>
                <a:gd name="T23" fmla="*/ 40 h 68"/>
                <a:gd name="T24" fmla="*/ 40 w 214"/>
                <a:gd name="T25" fmla="*/ 18 h 68"/>
                <a:gd name="T26" fmla="*/ 31 w 214"/>
                <a:gd name="T27" fmla="*/ 22 h 68"/>
                <a:gd name="T28" fmla="*/ 0 w 214"/>
                <a:gd name="T29" fmla="*/ 7 h 68"/>
                <a:gd name="T30" fmla="*/ 13 w 214"/>
                <a:gd name="T31" fmla="*/ 0 h 68"/>
                <a:gd name="T32" fmla="*/ 51 w 214"/>
                <a:gd name="T33" fmla="*/ 15 h 68"/>
                <a:gd name="T34" fmla="*/ 60 w 214"/>
                <a:gd name="T35" fmla="*/ 12 h 68"/>
                <a:gd name="T36" fmla="*/ 67 w 214"/>
                <a:gd name="T37" fmla="*/ 12 h 68"/>
                <a:gd name="T38" fmla="*/ 88 w 214"/>
                <a:gd name="T39" fmla="*/ 25 h 68"/>
                <a:gd name="T40" fmla="*/ 71 w 214"/>
                <a:gd name="T41" fmla="*/ 25 h 68"/>
                <a:gd name="T42" fmla="*/ 90 w 214"/>
                <a:gd name="T43" fmla="*/ 35 h 68"/>
                <a:gd name="T44" fmla="*/ 87 w 214"/>
                <a:gd name="T45" fmla="*/ 37 h 68"/>
                <a:gd name="T46" fmla="*/ 94 w 214"/>
                <a:gd name="T47" fmla="*/ 39 h 68"/>
                <a:gd name="T48" fmla="*/ 124 w 214"/>
                <a:gd name="T49" fmla="*/ 45 h 68"/>
                <a:gd name="T50" fmla="*/ 179 w 214"/>
                <a:gd name="T51" fmla="*/ 34 h 68"/>
                <a:gd name="T52" fmla="*/ 214 w 214"/>
                <a:gd name="T53" fmla="*/ 46 h 68"/>
                <a:gd name="T54" fmla="*/ 209 w 214"/>
                <a:gd name="T55" fmla="*/ 47 h 68"/>
                <a:gd name="T56" fmla="*/ 212 w 214"/>
                <a:gd name="T57" fmla="*/ 4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68">
                  <a:moveTo>
                    <a:pt x="212" y="45"/>
                  </a:moveTo>
                  <a:cubicBezTo>
                    <a:pt x="211" y="46"/>
                    <a:pt x="209" y="48"/>
                    <a:pt x="208" y="51"/>
                  </a:cubicBezTo>
                  <a:cubicBezTo>
                    <a:pt x="211" y="52"/>
                    <a:pt x="214" y="51"/>
                    <a:pt x="214" y="51"/>
                  </a:cubicBezTo>
                  <a:cubicBezTo>
                    <a:pt x="212" y="67"/>
                    <a:pt x="193" y="67"/>
                    <a:pt x="177" y="67"/>
                  </a:cubicBezTo>
                  <a:cubicBezTo>
                    <a:pt x="172" y="67"/>
                    <a:pt x="169" y="63"/>
                    <a:pt x="169" y="60"/>
                  </a:cubicBezTo>
                  <a:cubicBezTo>
                    <a:pt x="163" y="61"/>
                    <a:pt x="162" y="63"/>
                    <a:pt x="158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14" y="68"/>
                    <a:pt x="100" y="67"/>
                    <a:pt x="101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4" y="61"/>
                    <a:pt x="87" y="67"/>
                    <a:pt x="84" y="67"/>
                  </a:cubicBezTo>
                  <a:cubicBezTo>
                    <a:pt x="74" y="67"/>
                    <a:pt x="52" y="56"/>
                    <a:pt x="52" y="47"/>
                  </a:cubicBezTo>
                  <a:cubicBezTo>
                    <a:pt x="52" y="44"/>
                    <a:pt x="56" y="41"/>
                    <a:pt x="57" y="40"/>
                  </a:cubicBezTo>
                  <a:cubicBezTo>
                    <a:pt x="50" y="32"/>
                    <a:pt x="47" y="25"/>
                    <a:pt x="40" y="18"/>
                  </a:cubicBezTo>
                  <a:cubicBezTo>
                    <a:pt x="37" y="20"/>
                    <a:pt x="35" y="22"/>
                    <a:pt x="31" y="22"/>
                  </a:cubicBezTo>
                  <a:cubicBezTo>
                    <a:pt x="26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5" y="15"/>
                    <a:pt x="58" y="15"/>
                    <a:pt x="60" y="12"/>
                  </a:cubicBezTo>
                  <a:cubicBezTo>
                    <a:pt x="63" y="12"/>
                    <a:pt x="67" y="12"/>
                    <a:pt x="67" y="12"/>
                  </a:cubicBezTo>
                  <a:cubicBezTo>
                    <a:pt x="64" y="22"/>
                    <a:pt x="84" y="19"/>
                    <a:pt x="8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7"/>
                    <a:pt x="84" y="30"/>
                    <a:pt x="90" y="35"/>
                  </a:cubicBezTo>
                  <a:cubicBezTo>
                    <a:pt x="89" y="36"/>
                    <a:pt x="87" y="36"/>
                    <a:pt x="87" y="37"/>
                  </a:cubicBezTo>
                  <a:cubicBezTo>
                    <a:pt x="87" y="43"/>
                    <a:pt x="92" y="41"/>
                    <a:pt x="94" y="39"/>
                  </a:cubicBezTo>
                  <a:cubicBezTo>
                    <a:pt x="105" y="42"/>
                    <a:pt x="113" y="45"/>
                    <a:pt x="124" y="45"/>
                  </a:cubicBezTo>
                  <a:cubicBezTo>
                    <a:pt x="148" y="45"/>
                    <a:pt x="156" y="34"/>
                    <a:pt x="179" y="34"/>
                  </a:cubicBezTo>
                  <a:cubicBezTo>
                    <a:pt x="196" y="34"/>
                    <a:pt x="207" y="35"/>
                    <a:pt x="214" y="46"/>
                  </a:cubicBezTo>
                  <a:cubicBezTo>
                    <a:pt x="213" y="46"/>
                    <a:pt x="211" y="47"/>
                    <a:pt x="209" y="47"/>
                  </a:cubicBezTo>
                  <a:lnTo>
                    <a:pt x="21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5954713" y="1954213"/>
              <a:ext cx="138112" cy="106363"/>
            </a:xfrm>
            <a:custGeom>
              <a:avLst/>
              <a:gdLst>
                <a:gd name="T0" fmla="*/ 6 w 37"/>
                <a:gd name="T1" fmla="*/ 10 h 28"/>
                <a:gd name="T2" fmla="*/ 19 w 37"/>
                <a:gd name="T3" fmla="*/ 0 h 28"/>
                <a:gd name="T4" fmla="*/ 37 w 37"/>
                <a:gd name="T5" fmla="*/ 14 h 28"/>
                <a:gd name="T6" fmla="*/ 28 w 37"/>
                <a:gd name="T7" fmla="*/ 28 h 28"/>
                <a:gd name="T8" fmla="*/ 0 w 37"/>
                <a:gd name="T9" fmla="*/ 17 h 28"/>
                <a:gd name="T10" fmla="*/ 6 w 37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8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4"/>
                  </a:cubicBezTo>
                  <a:cubicBezTo>
                    <a:pt x="37" y="22"/>
                    <a:pt x="34" y="28"/>
                    <a:pt x="28" y="28"/>
                  </a:cubicBezTo>
                  <a:cubicBezTo>
                    <a:pt x="25" y="28"/>
                    <a:pt x="0" y="17"/>
                    <a:pt x="0" y="17"/>
                  </a:cubicBezTo>
                  <a:cubicBezTo>
                    <a:pt x="0" y="12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5969000" y="1747838"/>
              <a:ext cx="128587" cy="38100"/>
            </a:xfrm>
            <a:custGeom>
              <a:avLst/>
              <a:gdLst>
                <a:gd name="T0" fmla="*/ 29 w 34"/>
                <a:gd name="T1" fmla="*/ 0 h 10"/>
                <a:gd name="T2" fmla="*/ 34 w 34"/>
                <a:gd name="T3" fmla="*/ 0 h 10"/>
                <a:gd name="T4" fmla="*/ 34 w 34"/>
                <a:gd name="T5" fmla="*/ 6 h 10"/>
                <a:gd name="T6" fmla="*/ 28 w 34"/>
                <a:gd name="T7" fmla="*/ 10 h 10"/>
                <a:gd name="T8" fmla="*/ 0 w 34"/>
                <a:gd name="T9" fmla="*/ 6 h 10"/>
                <a:gd name="T10" fmla="*/ 29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33" y="0"/>
                    <a:pt x="30" y="1"/>
                    <a:pt x="34" y="0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8"/>
                    <a:pt x="32" y="10"/>
                    <a:pt x="28" y="10"/>
                  </a:cubicBezTo>
                  <a:cubicBezTo>
                    <a:pt x="26" y="10"/>
                    <a:pt x="0" y="6"/>
                    <a:pt x="0" y="6"/>
                  </a:cubicBezTo>
                  <a:cubicBezTo>
                    <a:pt x="5" y="1"/>
                    <a:pt x="2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72163" y="1627188"/>
              <a:ext cx="153987" cy="120650"/>
            </a:xfrm>
            <a:custGeom>
              <a:avLst/>
              <a:gdLst>
                <a:gd name="T0" fmla="*/ 10 w 41"/>
                <a:gd name="T1" fmla="*/ 27 h 32"/>
                <a:gd name="T2" fmla="*/ 15 w 41"/>
                <a:gd name="T3" fmla="*/ 23 h 32"/>
                <a:gd name="T4" fmla="*/ 0 w 41"/>
                <a:gd name="T5" fmla="*/ 6 h 32"/>
                <a:gd name="T6" fmla="*/ 10 w 41"/>
                <a:gd name="T7" fmla="*/ 0 h 32"/>
                <a:gd name="T8" fmla="*/ 25 w 41"/>
                <a:gd name="T9" fmla="*/ 6 h 32"/>
                <a:gd name="T10" fmla="*/ 41 w 41"/>
                <a:gd name="T11" fmla="*/ 16 h 32"/>
                <a:gd name="T12" fmla="*/ 41 w 41"/>
                <a:gd name="T13" fmla="*/ 27 h 32"/>
                <a:gd name="T14" fmla="*/ 10 w 41"/>
                <a:gd name="T1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0" y="27"/>
                  </a:moveTo>
                  <a:cubicBezTo>
                    <a:pt x="10" y="25"/>
                    <a:pt x="13" y="23"/>
                    <a:pt x="15" y="23"/>
                  </a:cubicBezTo>
                  <a:cubicBezTo>
                    <a:pt x="9" y="18"/>
                    <a:pt x="0" y="15"/>
                    <a:pt x="0" y="6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3"/>
                    <a:pt x="21" y="6"/>
                    <a:pt x="25" y="6"/>
                  </a:cubicBezTo>
                  <a:cubicBezTo>
                    <a:pt x="25" y="17"/>
                    <a:pt x="41" y="7"/>
                    <a:pt x="41" y="16"/>
                  </a:cubicBezTo>
                  <a:cubicBezTo>
                    <a:pt x="41" y="19"/>
                    <a:pt x="39" y="22"/>
                    <a:pt x="41" y="27"/>
                  </a:cubicBezTo>
                  <a:cubicBezTo>
                    <a:pt x="25" y="31"/>
                    <a:pt x="10" y="32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5815013" y="1514475"/>
              <a:ext cx="57150" cy="34925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9 h 9"/>
                <a:gd name="T4" fmla="*/ 8 w 15"/>
                <a:gd name="T5" fmla="*/ 9 h 9"/>
                <a:gd name="T6" fmla="*/ 0 w 15"/>
                <a:gd name="T7" fmla="*/ 1 h 9"/>
                <a:gd name="T8" fmla="*/ 15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7"/>
                    <a:pt x="0" y="6"/>
                    <a:pt x="0" y="1"/>
                  </a:cubicBezTo>
                  <a:cubicBezTo>
                    <a:pt x="6" y="0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5976938" y="1371600"/>
              <a:ext cx="511175" cy="342900"/>
            </a:xfrm>
            <a:custGeom>
              <a:avLst/>
              <a:gdLst>
                <a:gd name="T0" fmla="*/ 91 w 136"/>
                <a:gd name="T1" fmla="*/ 36 h 91"/>
                <a:gd name="T2" fmla="*/ 96 w 136"/>
                <a:gd name="T3" fmla="*/ 36 h 91"/>
                <a:gd name="T4" fmla="*/ 96 w 136"/>
                <a:gd name="T5" fmla="*/ 31 h 91"/>
                <a:gd name="T6" fmla="*/ 94 w 136"/>
                <a:gd name="T7" fmla="*/ 28 h 91"/>
                <a:gd name="T8" fmla="*/ 99 w 136"/>
                <a:gd name="T9" fmla="*/ 28 h 91"/>
                <a:gd name="T10" fmla="*/ 104 w 136"/>
                <a:gd name="T11" fmla="*/ 35 h 91"/>
                <a:gd name="T12" fmla="*/ 109 w 136"/>
                <a:gd name="T13" fmla="*/ 42 h 91"/>
                <a:gd name="T14" fmla="*/ 106 w 136"/>
                <a:gd name="T15" fmla="*/ 48 h 91"/>
                <a:gd name="T16" fmla="*/ 114 w 136"/>
                <a:gd name="T17" fmla="*/ 48 h 91"/>
                <a:gd name="T18" fmla="*/ 135 w 136"/>
                <a:gd name="T19" fmla="*/ 54 h 91"/>
                <a:gd name="T20" fmla="*/ 135 w 136"/>
                <a:gd name="T21" fmla="*/ 60 h 91"/>
                <a:gd name="T22" fmla="*/ 125 w 136"/>
                <a:gd name="T23" fmla="*/ 63 h 91"/>
                <a:gd name="T24" fmla="*/ 104 w 136"/>
                <a:gd name="T25" fmla="*/ 77 h 91"/>
                <a:gd name="T26" fmla="*/ 97 w 136"/>
                <a:gd name="T27" fmla="*/ 68 h 91"/>
                <a:gd name="T28" fmla="*/ 92 w 136"/>
                <a:gd name="T29" fmla="*/ 74 h 91"/>
                <a:gd name="T30" fmla="*/ 98 w 136"/>
                <a:gd name="T31" fmla="*/ 83 h 91"/>
                <a:gd name="T32" fmla="*/ 90 w 136"/>
                <a:gd name="T33" fmla="*/ 83 h 91"/>
                <a:gd name="T34" fmla="*/ 90 w 136"/>
                <a:gd name="T35" fmla="*/ 89 h 91"/>
                <a:gd name="T36" fmla="*/ 74 w 136"/>
                <a:gd name="T37" fmla="*/ 81 h 91"/>
                <a:gd name="T38" fmla="*/ 64 w 136"/>
                <a:gd name="T39" fmla="*/ 91 h 91"/>
                <a:gd name="T40" fmla="*/ 46 w 136"/>
                <a:gd name="T41" fmla="*/ 83 h 91"/>
                <a:gd name="T42" fmla="*/ 52 w 136"/>
                <a:gd name="T43" fmla="*/ 80 h 91"/>
                <a:gd name="T44" fmla="*/ 32 w 136"/>
                <a:gd name="T45" fmla="*/ 69 h 91"/>
                <a:gd name="T46" fmla="*/ 65 w 136"/>
                <a:gd name="T47" fmla="*/ 60 h 91"/>
                <a:gd name="T48" fmla="*/ 48 w 136"/>
                <a:gd name="T49" fmla="*/ 57 h 91"/>
                <a:gd name="T50" fmla="*/ 34 w 136"/>
                <a:gd name="T51" fmla="*/ 60 h 91"/>
                <a:gd name="T52" fmla="*/ 28 w 136"/>
                <a:gd name="T53" fmla="*/ 55 h 91"/>
                <a:gd name="T54" fmla="*/ 19 w 136"/>
                <a:gd name="T55" fmla="*/ 58 h 91"/>
                <a:gd name="T56" fmla="*/ 16 w 136"/>
                <a:gd name="T57" fmla="*/ 54 h 91"/>
                <a:gd name="T58" fmla="*/ 26 w 136"/>
                <a:gd name="T59" fmla="*/ 48 h 91"/>
                <a:gd name="T60" fmla="*/ 0 w 136"/>
                <a:gd name="T61" fmla="*/ 34 h 91"/>
                <a:gd name="T62" fmla="*/ 7 w 136"/>
                <a:gd name="T63" fmla="*/ 34 h 91"/>
                <a:gd name="T64" fmla="*/ 20 w 136"/>
                <a:gd name="T65" fmla="*/ 39 h 91"/>
                <a:gd name="T66" fmla="*/ 24 w 136"/>
                <a:gd name="T67" fmla="*/ 35 h 91"/>
                <a:gd name="T68" fmla="*/ 5 w 136"/>
                <a:gd name="T69" fmla="*/ 25 h 91"/>
                <a:gd name="T70" fmla="*/ 15 w 136"/>
                <a:gd name="T71" fmla="*/ 21 h 91"/>
                <a:gd name="T72" fmla="*/ 27 w 136"/>
                <a:gd name="T73" fmla="*/ 24 h 91"/>
                <a:gd name="T74" fmla="*/ 31 w 136"/>
                <a:gd name="T75" fmla="*/ 20 h 91"/>
                <a:gd name="T76" fmla="*/ 19 w 136"/>
                <a:gd name="T77" fmla="*/ 20 h 91"/>
                <a:gd name="T78" fmla="*/ 14 w 136"/>
                <a:gd name="T79" fmla="*/ 13 h 91"/>
                <a:gd name="T80" fmla="*/ 30 w 136"/>
                <a:gd name="T81" fmla="*/ 9 h 91"/>
                <a:gd name="T82" fmla="*/ 38 w 136"/>
                <a:gd name="T83" fmla="*/ 9 h 91"/>
                <a:gd name="T84" fmla="*/ 24 w 136"/>
                <a:gd name="T85" fmla="*/ 0 h 91"/>
                <a:gd name="T86" fmla="*/ 52 w 136"/>
                <a:gd name="T87" fmla="*/ 4 h 91"/>
                <a:gd name="T88" fmla="*/ 66 w 136"/>
                <a:gd name="T89" fmla="*/ 23 h 91"/>
                <a:gd name="T90" fmla="*/ 83 w 136"/>
                <a:gd name="T91" fmla="*/ 24 h 91"/>
                <a:gd name="T92" fmla="*/ 91 w 136"/>
                <a:gd name="T9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91">
                  <a:moveTo>
                    <a:pt x="91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6" y="28"/>
                    <a:pt x="97" y="28"/>
                    <a:pt x="99" y="28"/>
                  </a:cubicBezTo>
                  <a:cubicBezTo>
                    <a:pt x="105" y="28"/>
                    <a:pt x="104" y="30"/>
                    <a:pt x="104" y="35"/>
                  </a:cubicBezTo>
                  <a:cubicBezTo>
                    <a:pt x="104" y="38"/>
                    <a:pt x="109" y="39"/>
                    <a:pt x="109" y="42"/>
                  </a:cubicBezTo>
                  <a:cubicBezTo>
                    <a:pt x="109" y="45"/>
                    <a:pt x="106" y="46"/>
                    <a:pt x="106" y="48"/>
                  </a:cubicBezTo>
                  <a:cubicBezTo>
                    <a:pt x="106" y="52"/>
                    <a:pt x="113" y="48"/>
                    <a:pt x="114" y="48"/>
                  </a:cubicBezTo>
                  <a:cubicBezTo>
                    <a:pt x="118" y="48"/>
                    <a:pt x="130" y="53"/>
                    <a:pt x="135" y="54"/>
                  </a:cubicBezTo>
                  <a:cubicBezTo>
                    <a:pt x="135" y="57"/>
                    <a:pt x="136" y="59"/>
                    <a:pt x="135" y="60"/>
                  </a:cubicBezTo>
                  <a:cubicBezTo>
                    <a:pt x="133" y="63"/>
                    <a:pt x="128" y="62"/>
                    <a:pt x="125" y="63"/>
                  </a:cubicBezTo>
                  <a:cubicBezTo>
                    <a:pt x="116" y="63"/>
                    <a:pt x="110" y="77"/>
                    <a:pt x="104" y="77"/>
                  </a:cubicBezTo>
                  <a:cubicBezTo>
                    <a:pt x="99" y="77"/>
                    <a:pt x="99" y="73"/>
                    <a:pt x="97" y="68"/>
                  </a:cubicBezTo>
                  <a:cubicBezTo>
                    <a:pt x="95" y="70"/>
                    <a:pt x="94" y="72"/>
                    <a:pt x="92" y="74"/>
                  </a:cubicBezTo>
                  <a:cubicBezTo>
                    <a:pt x="95" y="79"/>
                    <a:pt x="96" y="80"/>
                    <a:pt x="98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86" y="89"/>
                    <a:pt x="78" y="83"/>
                    <a:pt x="74" y="81"/>
                  </a:cubicBezTo>
                  <a:cubicBezTo>
                    <a:pt x="74" y="89"/>
                    <a:pt x="70" y="91"/>
                    <a:pt x="64" y="91"/>
                  </a:cubicBezTo>
                  <a:cubicBezTo>
                    <a:pt x="57" y="91"/>
                    <a:pt x="47" y="89"/>
                    <a:pt x="46" y="83"/>
                  </a:cubicBezTo>
                  <a:cubicBezTo>
                    <a:pt x="49" y="83"/>
                    <a:pt x="51" y="81"/>
                    <a:pt x="52" y="80"/>
                  </a:cubicBezTo>
                  <a:cubicBezTo>
                    <a:pt x="44" y="80"/>
                    <a:pt x="32" y="76"/>
                    <a:pt x="32" y="69"/>
                  </a:cubicBezTo>
                  <a:cubicBezTo>
                    <a:pt x="32" y="61"/>
                    <a:pt x="59" y="62"/>
                    <a:pt x="65" y="60"/>
                  </a:cubicBezTo>
                  <a:cubicBezTo>
                    <a:pt x="59" y="59"/>
                    <a:pt x="54" y="57"/>
                    <a:pt x="48" y="57"/>
                  </a:cubicBezTo>
                  <a:cubicBezTo>
                    <a:pt x="41" y="57"/>
                    <a:pt x="40" y="60"/>
                    <a:pt x="34" y="60"/>
                  </a:cubicBezTo>
                  <a:cubicBezTo>
                    <a:pt x="30" y="60"/>
                    <a:pt x="30" y="57"/>
                    <a:pt x="28" y="55"/>
                  </a:cubicBezTo>
                  <a:cubicBezTo>
                    <a:pt x="24" y="56"/>
                    <a:pt x="23" y="58"/>
                    <a:pt x="19" y="58"/>
                  </a:cubicBezTo>
                  <a:cubicBezTo>
                    <a:pt x="16" y="58"/>
                    <a:pt x="16" y="56"/>
                    <a:pt x="16" y="54"/>
                  </a:cubicBezTo>
                  <a:cubicBezTo>
                    <a:pt x="20" y="52"/>
                    <a:pt x="23" y="52"/>
                    <a:pt x="26" y="48"/>
                  </a:cubicBezTo>
                  <a:cubicBezTo>
                    <a:pt x="11" y="48"/>
                    <a:pt x="2" y="47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6"/>
                    <a:pt x="16" y="39"/>
                    <a:pt x="20" y="39"/>
                  </a:cubicBezTo>
                  <a:cubicBezTo>
                    <a:pt x="22" y="39"/>
                    <a:pt x="24" y="35"/>
                    <a:pt x="24" y="35"/>
                  </a:cubicBezTo>
                  <a:cubicBezTo>
                    <a:pt x="18" y="33"/>
                    <a:pt x="5" y="30"/>
                    <a:pt x="5" y="25"/>
                  </a:cubicBezTo>
                  <a:cubicBezTo>
                    <a:pt x="5" y="21"/>
                    <a:pt x="11" y="21"/>
                    <a:pt x="15" y="21"/>
                  </a:cubicBezTo>
                  <a:cubicBezTo>
                    <a:pt x="21" y="21"/>
                    <a:pt x="23" y="24"/>
                    <a:pt x="27" y="24"/>
                  </a:cubicBezTo>
                  <a:cubicBezTo>
                    <a:pt x="29" y="24"/>
                    <a:pt x="30" y="21"/>
                    <a:pt x="31" y="20"/>
                  </a:cubicBezTo>
                  <a:cubicBezTo>
                    <a:pt x="27" y="17"/>
                    <a:pt x="22" y="20"/>
                    <a:pt x="19" y="20"/>
                  </a:cubicBezTo>
                  <a:cubicBezTo>
                    <a:pt x="17" y="20"/>
                    <a:pt x="14" y="13"/>
                    <a:pt x="14" y="13"/>
                  </a:cubicBezTo>
                  <a:cubicBezTo>
                    <a:pt x="19" y="10"/>
                    <a:pt x="22" y="7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2" y="6"/>
                    <a:pt x="25" y="6"/>
                    <a:pt x="24" y="0"/>
                  </a:cubicBezTo>
                  <a:cubicBezTo>
                    <a:pt x="35" y="1"/>
                    <a:pt x="44" y="1"/>
                    <a:pt x="52" y="4"/>
                  </a:cubicBezTo>
                  <a:cubicBezTo>
                    <a:pt x="61" y="8"/>
                    <a:pt x="59" y="21"/>
                    <a:pt x="66" y="23"/>
                  </a:cubicBezTo>
                  <a:cubicBezTo>
                    <a:pt x="72" y="26"/>
                    <a:pt x="77" y="22"/>
                    <a:pt x="83" y="24"/>
                  </a:cubicBezTo>
                  <a:cubicBezTo>
                    <a:pt x="90" y="27"/>
                    <a:pt x="87" y="32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6386513" y="2800350"/>
              <a:ext cx="333375" cy="206375"/>
            </a:xfrm>
            <a:custGeom>
              <a:avLst/>
              <a:gdLst>
                <a:gd name="T0" fmla="*/ 7 w 89"/>
                <a:gd name="T1" fmla="*/ 38 h 55"/>
                <a:gd name="T2" fmla="*/ 11 w 89"/>
                <a:gd name="T3" fmla="*/ 32 h 55"/>
                <a:gd name="T4" fmla="*/ 11 w 89"/>
                <a:gd name="T5" fmla="*/ 26 h 55"/>
                <a:gd name="T6" fmla="*/ 26 w 89"/>
                <a:gd name="T7" fmla="*/ 0 h 55"/>
                <a:gd name="T8" fmla="*/ 32 w 89"/>
                <a:gd name="T9" fmla="*/ 12 h 55"/>
                <a:gd name="T10" fmla="*/ 36 w 89"/>
                <a:gd name="T11" fmla="*/ 8 h 55"/>
                <a:gd name="T12" fmla="*/ 67 w 89"/>
                <a:gd name="T13" fmla="*/ 26 h 55"/>
                <a:gd name="T14" fmla="*/ 70 w 89"/>
                <a:gd name="T15" fmla="*/ 34 h 55"/>
                <a:gd name="T16" fmla="*/ 89 w 89"/>
                <a:gd name="T17" fmla="*/ 42 h 55"/>
                <a:gd name="T18" fmla="*/ 75 w 89"/>
                <a:gd name="T19" fmla="*/ 47 h 55"/>
                <a:gd name="T20" fmla="*/ 63 w 89"/>
                <a:gd name="T21" fmla="*/ 47 h 55"/>
                <a:gd name="T22" fmla="*/ 46 w 89"/>
                <a:gd name="T23" fmla="*/ 36 h 55"/>
                <a:gd name="T24" fmla="*/ 26 w 89"/>
                <a:gd name="T25" fmla="*/ 52 h 55"/>
                <a:gd name="T26" fmla="*/ 22 w 89"/>
                <a:gd name="T27" fmla="*/ 55 h 55"/>
                <a:gd name="T28" fmla="*/ 19 w 89"/>
                <a:gd name="T29" fmla="*/ 47 h 55"/>
                <a:gd name="T30" fmla="*/ 0 w 89"/>
                <a:gd name="T31" fmla="*/ 47 h 55"/>
                <a:gd name="T32" fmla="*/ 7 w 89"/>
                <a:gd name="T3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5">
                  <a:moveTo>
                    <a:pt x="7" y="38"/>
                  </a:moveTo>
                  <a:cubicBezTo>
                    <a:pt x="9" y="36"/>
                    <a:pt x="11" y="35"/>
                    <a:pt x="11" y="32"/>
                  </a:cubicBezTo>
                  <a:cubicBezTo>
                    <a:pt x="11" y="28"/>
                    <a:pt x="11" y="30"/>
                    <a:pt x="11" y="26"/>
                  </a:cubicBezTo>
                  <a:cubicBezTo>
                    <a:pt x="11" y="18"/>
                    <a:pt x="14" y="1"/>
                    <a:pt x="26" y="0"/>
                  </a:cubicBezTo>
                  <a:cubicBezTo>
                    <a:pt x="28" y="6"/>
                    <a:pt x="30" y="7"/>
                    <a:pt x="32" y="12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45" y="20"/>
                    <a:pt x="59" y="15"/>
                    <a:pt x="67" y="26"/>
                  </a:cubicBezTo>
                  <a:cubicBezTo>
                    <a:pt x="69" y="29"/>
                    <a:pt x="68" y="32"/>
                    <a:pt x="70" y="34"/>
                  </a:cubicBezTo>
                  <a:cubicBezTo>
                    <a:pt x="77" y="39"/>
                    <a:pt x="85" y="37"/>
                    <a:pt x="89" y="42"/>
                  </a:cubicBezTo>
                  <a:cubicBezTo>
                    <a:pt x="84" y="45"/>
                    <a:pt x="80" y="47"/>
                    <a:pt x="75" y="47"/>
                  </a:cubicBezTo>
                  <a:cubicBezTo>
                    <a:pt x="69" y="47"/>
                    <a:pt x="67" y="47"/>
                    <a:pt x="63" y="47"/>
                  </a:cubicBezTo>
                  <a:cubicBezTo>
                    <a:pt x="63" y="47"/>
                    <a:pt x="49" y="37"/>
                    <a:pt x="46" y="36"/>
                  </a:cubicBezTo>
                  <a:cubicBezTo>
                    <a:pt x="46" y="45"/>
                    <a:pt x="32" y="55"/>
                    <a:pt x="26" y="52"/>
                  </a:cubicBezTo>
                  <a:cubicBezTo>
                    <a:pt x="24" y="54"/>
                    <a:pt x="24" y="55"/>
                    <a:pt x="22" y="55"/>
                  </a:cubicBezTo>
                  <a:cubicBezTo>
                    <a:pt x="17" y="55"/>
                    <a:pt x="18" y="51"/>
                    <a:pt x="19" y="47"/>
                  </a:cubicBezTo>
                  <a:cubicBezTo>
                    <a:pt x="12" y="45"/>
                    <a:pt x="4" y="46"/>
                    <a:pt x="0" y="47"/>
                  </a:cubicBezTo>
                  <a:cubicBezTo>
                    <a:pt x="1" y="39"/>
                    <a:pt x="6" y="40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859588" y="2589213"/>
              <a:ext cx="101600" cy="101600"/>
            </a:xfrm>
            <a:custGeom>
              <a:avLst/>
              <a:gdLst>
                <a:gd name="T0" fmla="*/ 27 w 27"/>
                <a:gd name="T1" fmla="*/ 18 h 27"/>
                <a:gd name="T2" fmla="*/ 11 w 27"/>
                <a:gd name="T3" fmla="*/ 27 h 27"/>
                <a:gd name="T4" fmla="*/ 0 w 27"/>
                <a:gd name="T5" fmla="*/ 18 h 27"/>
                <a:gd name="T6" fmla="*/ 27 w 27"/>
                <a:gd name="T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23"/>
                    <a:pt x="16" y="27"/>
                    <a:pt x="11" y="27"/>
                  </a:cubicBezTo>
                  <a:cubicBezTo>
                    <a:pt x="4" y="27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554788" y="3017838"/>
              <a:ext cx="82550" cy="65088"/>
            </a:xfrm>
            <a:custGeom>
              <a:avLst/>
              <a:gdLst>
                <a:gd name="T0" fmla="*/ 10 w 22"/>
                <a:gd name="T1" fmla="*/ 0 h 17"/>
                <a:gd name="T2" fmla="*/ 22 w 22"/>
                <a:gd name="T3" fmla="*/ 2 h 17"/>
                <a:gd name="T4" fmla="*/ 0 w 22"/>
                <a:gd name="T5" fmla="*/ 17 h 17"/>
                <a:gd name="T6" fmla="*/ 0 w 22"/>
                <a:gd name="T7" fmla="*/ 11 h 17"/>
                <a:gd name="T8" fmla="*/ 10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9" y="0"/>
                    <a:pt x="17" y="0"/>
                    <a:pt x="22" y="2"/>
                  </a:cubicBezTo>
                  <a:cubicBezTo>
                    <a:pt x="18" y="7"/>
                    <a:pt x="7" y="16"/>
                    <a:pt x="0" y="1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7"/>
                    <a:pt x="10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686550" y="2135188"/>
              <a:ext cx="222250" cy="93663"/>
            </a:xfrm>
            <a:custGeom>
              <a:avLst/>
              <a:gdLst>
                <a:gd name="T0" fmla="*/ 22 w 59"/>
                <a:gd name="T1" fmla="*/ 25 h 25"/>
                <a:gd name="T2" fmla="*/ 9 w 59"/>
                <a:gd name="T3" fmla="*/ 16 h 25"/>
                <a:gd name="T4" fmla="*/ 0 w 59"/>
                <a:gd name="T5" fmla="*/ 7 h 25"/>
                <a:gd name="T6" fmla="*/ 8 w 59"/>
                <a:gd name="T7" fmla="*/ 0 h 25"/>
                <a:gd name="T8" fmla="*/ 30 w 59"/>
                <a:gd name="T9" fmla="*/ 3 h 25"/>
                <a:gd name="T10" fmla="*/ 59 w 59"/>
                <a:gd name="T11" fmla="*/ 17 h 25"/>
                <a:gd name="T12" fmla="*/ 51 w 59"/>
                <a:gd name="T13" fmla="*/ 24 h 25"/>
                <a:gd name="T14" fmla="*/ 38 w 59"/>
                <a:gd name="T15" fmla="*/ 21 h 25"/>
                <a:gd name="T16" fmla="*/ 22 w 59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5">
                  <a:moveTo>
                    <a:pt x="22" y="25"/>
                  </a:moveTo>
                  <a:cubicBezTo>
                    <a:pt x="13" y="25"/>
                    <a:pt x="6" y="23"/>
                    <a:pt x="9" y="16"/>
                  </a:cubicBezTo>
                  <a:cubicBezTo>
                    <a:pt x="5" y="13"/>
                    <a:pt x="0" y="11"/>
                    <a:pt x="0" y="7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7" y="0"/>
                    <a:pt x="20" y="3"/>
                    <a:pt x="30" y="3"/>
                  </a:cubicBezTo>
                  <a:cubicBezTo>
                    <a:pt x="41" y="3"/>
                    <a:pt x="51" y="13"/>
                    <a:pt x="59" y="17"/>
                  </a:cubicBezTo>
                  <a:cubicBezTo>
                    <a:pt x="58" y="21"/>
                    <a:pt x="55" y="24"/>
                    <a:pt x="51" y="24"/>
                  </a:cubicBezTo>
                  <a:cubicBezTo>
                    <a:pt x="46" y="24"/>
                    <a:pt x="43" y="21"/>
                    <a:pt x="38" y="21"/>
                  </a:cubicBezTo>
                  <a:cubicBezTo>
                    <a:pt x="33" y="21"/>
                    <a:pt x="30" y="25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708775" y="3059113"/>
              <a:ext cx="52387" cy="57150"/>
            </a:xfrm>
            <a:custGeom>
              <a:avLst/>
              <a:gdLst>
                <a:gd name="T0" fmla="*/ 14 w 14"/>
                <a:gd name="T1" fmla="*/ 5 h 15"/>
                <a:gd name="T2" fmla="*/ 6 w 14"/>
                <a:gd name="T3" fmla="*/ 15 h 15"/>
                <a:gd name="T4" fmla="*/ 0 w 14"/>
                <a:gd name="T5" fmla="*/ 8 h 15"/>
                <a:gd name="T6" fmla="*/ 14 w 14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1" y="9"/>
                    <a:pt x="10" y="15"/>
                    <a:pt x="6" y="15"/>
                  </a:cubicBezTo>
                  <a:cubicBezTo>
                    <a:pt x="5" y="15"/>
                    <a:pt x="0" y="8"/>
                    <a:pt x="0" y="8"/>
                  </a:cubicBezTo>
                  <a:cubicBezTo>
                    <a:pt x="0" y="0"/>
                    <a:pt x="10" y="0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6975475" y="2619375"/>
              <a:ext cx="57150" cy="30163"/>
            </a:xfrm>
            <a:custGeom>
              <a:avLst/>
              <a:gdLst>
                <a:gd name="T0" fmla="*/ 6 w 15"/>
                <a:gd name="T1" fmla="*/ 7 h 8"/>
                <a:gd name="T2" fmla="*/ 0 w 15"/>
                <a:gd name="T3" fmla="*/ 4 h 8"/>
                <a:gd name="T4" fmla="*/ 6 w 15"/>
                <a:gd name="T5" fmla="*/ 0 h 8"/>
                <a:gd name="T6" fmla="*/ 15 w 15"/>
                <a:gd name="T7" fmla="*/ 7 h 8"/>
                <a:gd name="T8" fmla="*/ 6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6" y="7"/>
                  </a:moveTo>
                  <a:cubicBezTo>
                    <a:pt x="3" y="7"/>
                    <a:pt x="0" y="7"/>
                    <a:pt x="0" y="4"/>
                  </a:cubicBezTo>
                  <a:cubicBezTo>
                    <a:pt x="0" y="3"/>
                    <a:pt x="5" y="0"/>
                    <a:pt x="6" y="0"/>
                  </a:cubicBezTo>
                  <a:cubicBezTo>
                    <a:pt x="10" y="0"/>
                    <a:pt x="14" y="5"/>
                    <a:pt x="15" y="7"/>
                  </a:cubicBezTo>
                  <a:cubicBezTo>
                    <a:pt x="9" y="8"/>
                    <a:pt x="11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6746875" y="2522538"/>
              <a:ext cx="55562" cy="36513"/>
            </a:xfrm>
            <a:custGeom>
              <a:avLst/>
              <a:gdLst>
                <a:gd name="T0" fmla="*/ 5 w 15"/>
                <a:gd name="T1" fmla="*/ 10 h 10"/>
                <a:gd name="T2" fmla="*/ 15 w 15"/>
                <a:gd name="T3" fmla="*/ 0 h 10"/>
                <a:gd name="T4" fmla="*/ 5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6254750" y="2132013"/>
              <a:ext cx="1344612" cy="968375"/>
            </a:xfrm>
            <a:custGeom>
              <a:avLst/>
              <a:gdLst>
                <a:gd name="T0" fmla="*/ 330 w 358"/>
                <a:gd name="T1" fmla="*/ 194 h 258"/>
                <a:gd name="T2" fmla="*/ 278 w 358"/>
                <a:gd name="T3" fmla="*/ 169 h 258"/>
                <a:gd name="T4" fmla="*/ 286 w 358"/>
                <a:gd name="T5" fmla="*/ 175 h 258"/>
                <a:gd name="T6" fmla="*/ 280 w 358"/>
                <a:gd name="T7" fmla="*/ 182 h 258"/>
                <a:gd name="T8" fmla="*/ 295 w 358"/>
                <a:gd name="T9" fmla="*/ 199 h 258"/>
                <a:gd name="T10" fmla="*/ 315 w 358"/>
                <a:gd name="T11" fmla="*/ 204 h 258"/>
                <a:gd name="T12" fmla="*/ 322 w 358"/>
                <a:gd name="T13" fmla="*/ 222 h 258"/>
                <a:gd name="T14" fmla="*/ 275 w 358"/>
                <a:gd name="T15" fmla="*/ 222 h 258"/>
                <a:gd name="T16" fmla="*/ 301 w 358"/>
                <a:gd name="T17" fmla="*/ 253 h 258"/>
                <a:gd name="T18" fmla="*/ 292 w 358"/>
                <a:gd name="T19" fmla="*/ 253 h 258"/>
                <a:gd name="T20" fmla="*/ 231 w 358"/>
                <a:gd name="T21" fmla="*/ 223 h 258"/>
                <a:gd name="T22" fmla="*/ 188 w 358"/>
                <a:gd name="T23" fmla="*/ 208 h 258"/>
                <a:gd name="T24" fmla="*/ 168 w 358"/>
                <a:gd name="T25" fmla="*/ 212 h 258"/>
                <a:gd name="T26" fmla="*/ 166 w 358"/>
                <a:gd name="T27" fmla="*/ 188 h 258"/>
                <a:gd name="T28" fmla="*/ 205 w 358"/>
                <a:gd name="T29" fmla="*/ 182 h 258"/>
                <a:gd name="T30" fmla="*/ 208 w 358"/>
                <a:gd name="T31" fmla="*/ 166 h 258"/>
                <a:gd name="T32" fmla="*/ 184 w 358"/>
                <a:gd name="T33" fmla="*/ 113 h 258"/>
                <a:gd name="T34" fmla="*/ 166 w 358"/>
                <a:gd name="T35" fmla="*/ 113 h 258"/>
                <a:gd name="T36" fmla="*/ 145 w 358"/>
                <a:gd name="T37" fmla="*/ 84 h 258"/>
                <a:gd name="T38" fmla="*/ 121 w 358"/>
                <a:gd name="T39" fmla="*/ 90 h 258"/>
                <a:gd name="T40" fmla="*/ 41 w 358"/>
                <a:gd name="T41" fmla="*/ 82 h 258"/>
                <a:gd name="T42" fmla="*/ 11 w 358"/>
                <a:gd name="T43" fmla="*/ 69 h 258"/>
                <a:gd name="T44" fmla="*/ 30 w 358"/>
                <a:gd name="T45" fmla="*/ 64 h 258"/>
                <a:gd name="T46" fmla="*/ 0 w 358"/>
                <a:gd name="T47" fmla="*/ 48 h 258"/>
                <a:gd name="T48" fmla="*/ 12 w 358"/>
                <a:gd name="T49" fmla="*/ 16 h 258"/>
                <a:gd name="T50" fmla="*/ 61 w 358"/>
                <a:gd name="T51" fmla="*/ 4 h 258"/>
                <a:gd name="T52" fmla="*/ 46 w 358"/>
                <a:gd name="T53" fmla="*/ 31 h 258"/>
                <a:gd name="T54" fmla="*/ 50 w 358"/>
                <a:gd name="T55" fmla="*/ 47 h 258"/>
                <a:gd name="T56" fmla="*/ 54 w 358"/>
                <a:gd name="T57" fmla="*/ 26 h 258"/>
                <a:gd name="T58" fmla="*/ 118 w 358"/>
                <a:gd name="T59" fmla="*/ 29 h 258"/>
                <a:gd name="T60" fmla="*/ 127 w 358"/>
                <a:gd name="T61" fmla="*/ 34 h 258"/>
                <a:gd name="T62" fmla="*/ 155 w 358"/>
                <a:gd name="T63" fmla="*/ 27 h 258"/>
                <a:gd name="T64" fmla="*/ 214 w 358"/>
                <a:gd name="T65" fmla="*/ 55 h 258"/>
                <a:gd name="T66" fmla="*/ 240 w 358"/>
                <a:gd name="T67" fmla="*/ 64 h 258"/>
                <a:gd name="T68" fmla="*/ 270 w 358"/>
                <a:gd name="T69" fmla="*/ 84 h 258"/>
                <a:gd name="T70" fmla="*/ 290 w 358"/>
                <a:gd name="T71" fmla="*/ 94 h 258"/>
                <a:gd name="T72" fmla="*/ 288 w 358"/>
                <a:gd name="T73" fmla="*/ 101 h 258"/>
                <a:gd name="T74" fmla="*/ 280 w 358"/>
                <a:gd name="T75" fmla="*/ 115 h 258"/>
                <a:gd name="T76" fmla="*/ 314 w 358"/>
                <a:gd name="T77" fmla="*/ 134 h 258"/>
                <a:gd name="T78" fmla="*/ 339 w 358"/>
                <a:gd name="T79" fmla="*/ 151 h 258"/>
                <a:gd name="T80" fmla="*/ 358 w 358"/>
                <a:gd name="T81" fmla="*/ 164 h 258"/>
                <a:gd name="T82" fmla="*/ 345 w 358"/>
                <a:gd name="T8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58">
                  <a:moveTo>
                    <a:pt x="336" y="182"/>
                  </a:moveTo>
                  <a:cubicBezTo>
                    <a:pt x="336" y="187"/>
                    <a:pt x="335" y="194"/>
                    <a:pt x="330" y="194"/>
                  </a:cubicBezTo>
                  <a:cubicBezTo>
                    <a:pt x="308" y="194"/>
                    <a:pt x="307" y="164"/>
                    <a:pt x="286" y="164"/>
                  </a:cubicBezTo>
                  <a:cubicBezTo>
                    <a:pt x="284" y="164"/>
                    <a:pt x="278" y="169"/>
                    <a:pt x="278" y="169"/>
                  </a:cubicBezTo>
                  <a:cubicBezTo>
                    <a:pt x="281" y="171"/>
                    <a:pt x="282" y="171"/>
                    <a:pt x="286" y="170"/>
                  </a:cubicBezTo>
                  <a:cubicBezTo>
                    <a:pt x="286" y="175"/>
                    <a:pt x="286" y="175"/>
                    <a:pt x="286" y="175"/>
                  </a:cubicBezTo>
                  <a:cubicBezTo>
                    <a:pt x="284" y="176"/>
                    <a:pt x="281" y="177"/>
                    <a:pt x="280" y="175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6" y="188"/>
                    <a:pt x="291" y="197"/>
                    <a:pt x="295" y="199"/>
                  </a:cubicBezTo>
                  <a:cubicBezTo>
                    <a:pt x="303" y="202"/>
                    <a:pt x="306" y="196"/>
                    <a:pt x="307" y="204"/>
                  </a:cubicBezTo>
                  <a:cubicBezTo>
                    <a:pt x="312" y="204"/>
                    <a:pt x="312" y="204"/>
                    <a:pt x="315" y="204"/>
                  </a:cubicBezTo>
                  <a:cubicBezTo>
                    <a:pt x="314" y="211"/>
                    <a:pt x="314" y="211"/>
                    <a:pt x="315" y="212"/>
                  </a:cubicBezTo>
                  <a:cubicBezTo>
                    <a:pt x="315" y="216"/>
                    <a:pt x="322" y="218"/>
                    <a:pt x="322" y="222"/>
                  </a:cubicBezTo>
                  <a:cubicBezTo>
                    <a:pt x="322" y="227"/>
                    <a:pt x="318" y="235"/>
                    <a:pt x="316" y="240"/>
                  </a:cubicBezTo>
                  <a:cubicBezTo>
                    <a:pt x="308" y="239"/>
                    <a:pt x="280" y="229"/>
                    <a:pt x="275" y="222"/>
                  </a:cubicBezTo>
                  <a:cubicBezTo>
                    <a:pt x="269" y="222"/>
                    <a:pt x="269" y="222"/>
                    <a:pt x="269" y="222"/>
                  </a:cubicBezTo>
                  <a:cubicBezTo>
                    <a:pt x="276" y="232"/>
                    <a:pt x="301" y="241"/>
                    <a:pt x="301" y="253"/>
                  </a:cubicBezTo>
                  <a:cubicBezTo>
                    <a:pt x="301" y="256"/>
                    <a:pt x="298" y="258"/>
                    <a:pt x="296" y="258"/>
                  </a:cubicBezTo>
                  <a:cubicBezTo>
                    <a:pt x="294" y="258"/>
                    <a:pt x="293" y="253"/>
                    <a:pt x="292" y="253"/>
                  </a:cubicBezTo>
                  <a:cubicBezTo>
                    <a:pt x="279" y="247"/>
                    <a:pt x="271" y="250"/>
                    <a:pt x="260" y="243"/>
                  </a:cubicBezTo>
                  <a:cubicBezTo>
                    <a:pt x="250" y="237"/>
                    <a:pt x="223" y="237"/>
                    <a:pt x="231" y="223"/>
                  </a:cubicBezTo>
                  <a:cubicBezTo>
                    <a:pt x="216" y="217"/>
                    <a:pt x="209" y="209"/>
                    <a:pt x="197" y="202"/>
                  </a:cubicBezTo>
                  <a:cubicBezTo>
                    <a:pt x="195" y="205"/>
                    <a:pt x="192" y="208"/>
                    <a:pt x="188" y="208"/>
                  </a:cubicBezTo>
                  <a:cubicBezTo>
                    <a:pt x="184" y="208"/>
                    <a:pt x="185" y="205"/>
                    <a:pt x="181" y="205"/>
                  </a:cubicBezTo>
                  <a:cubicBezTo>
                    <a:pt x="175" y="205"/>
                    <a:pt x="173" y="212"/>
                    <a:pt x="168" y="212"/>
                  </a:cubicBezTo>
                  <a:cubicBezTo>
                    <a:pt x="163" y="212"/>
                    <a:pt x="149" y="205"/>
                    <a:pt x="149" y="199"/>
                  </a:cubicBezTo>
                  <a:cubicBezTo>
                    <a:pt x="149" y="195"/>
                    <a:pt x="160" y="188"/>
                    <a:pt x="166" y="188"/>
                  </a:cubicBezTo>
                  <a:cubicBezTo>
                    <a:pt x="174" y="188"/>
                    <a:pt x="181" y="188"/>
                    <a:pt x="185" y="188"/>
                  </a:cubicBezTo>
                  <a:cubicBezTo>
                    <a:pt x="189" y="188"/>
                    <a:pt x="199" y="185"/>
                    <a:pt x="205" y="182"/>
                  </a:cubicBezTo>
                  <a:cubicBezTo>
                    <a:pt x="203" y="180"/>
                    <a:pt x="197" y="176"/>
                    <a:pt x="197" y="172"/>
                  </a:cubicBezTo>
                  <a:cubicBezTo>
                    <a:pt x="197" y="165"/>
                    <a:pt x="205" y="169"/>
                    <a:pt x="208" y="166"/>
                  </a:cubicBezTo>
                  <a:cubicBezTo>
                    <a:pt x="212" y="162"/>
                    <a:pt x="221" y="152"/>
                    <a:pt x="221" y="146"/>
                  </a:cubicBezTo>
                  <a:cubicBezTo>
                    <a:pt x="221" y="135"/>
                    <a:pt x="193" y="113"/>
                    <a:pt x="184" y="113"/>
                  </a:cubicBezTo>
                  <a:cubicBezTo>
                    <a:pt x="178" y="113"/>
                    <a:pt x="175" y="119"/>
                    <a:pt x="170" y="119"/>
                  </a:cubicBezTo>
                  <a:cubicBezTo>
                    <a:pt x="168" y="119"/>
                    <a:pt x="166" y="114"/>
                    <a:pt x="166" y="113"/>
                  </a:cubicBezTo>
                  <a:cubicBezTo>
                    <a:pt x="166" y="109"/>
                    <a:pt x="174" y="108"/>
                    <a:pt x="177" y="108"/>
                  </a:cubicBezTo>
                  <a:cubicBezTo>
                    <a:pt x="173" y="104"/>
                    <a:pt x="149" y="84"/>
                    <a:pt x="145" y="84"/>
                  </a:cubicBezTo>
                  <a:cubicBezTo>
                    <a:pt x="139" y="84"/>
                    <a:pt x="132" y="100"/>
                    <a:pt x="124" y="100"/>
                  </a:cubicBezTo>
                  <a:cubicBezTo>
                    <a:pt x="118" y="100"/>
                    <a:pt x="120" y="93"/>
                    <a:pt x="121" y="90"/>
                  </a:cubicBezTo>
                  <a:cubicBezTo>
                    <a:pt x="107" y="89"/>
                    <a:pt x="74" y="90"/>
                    <a:pt x="54" y="90"/>
                  </a:cubicBezTo>
                  <a:cubicBezTo>
                    <a:pt x="51" y="90"/>
                    <a:pt x="44" y="85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2" y="75"/>
                    <a:pt x="11" y="69"/>
                  </a:cubicBezTo>
                  <a:cubicBezTo>
                    <a:pt x="16" y="66"/>
                    <a:pt x="23" y="69"/>
                    <a:pt x="30" y="70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8"/>
                  </a:cubicBezTo>
                  <a:cubicBezTo>
                    <a:pt x="12" y="26"/>
                    <a:pt x="10" y="18"/>
                    <a:pt x="12" y="16"/>
                  </a:cubicBezTo>
                  <a:cubicBezTo>
                    <a:pt x="20" y="8"/>
                    <a:pt x="32" y="0"/>
                    <a:pt x="46" y="0"/>
                  </a:cubicBezTo>
                  <a:cubicBezTo>
                    <a:pt x="46" y="0"/>
                    <a:pt x="60" y="4"/>
                    <a:pt x="61" y="4"/>
                  </a:cubicBezTo>
                  <a:cubicBezTo>
                    <a:pt x="56" y="14"/>
                    <a:pt x="42" y="14"/>
                    <a:pt x="42" y="27"/>
                  </a:cubicBezTo>
                  <a:cubicBezTo>
                    <a:pt x="42" y="30"/>
                    <a:pt x="43" y="31"/>
                    <a:pt x="46" y="31"/>
                  </a:cubicBezTo>
                  <a:cubicBezTo>
                    <a:pt x="45" y="35"/>
                    <a:pt x="46" y="39"/>
                    <a:pt x="46" y="39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2" y="47"/>
                    <a:pt x="59" y="42"/>
                    <a:pt x="59" y="38"/>
                  </a:cubicBezTo>
                  <a:cubicBezTo>
                    <a:pt x="59" y="34"/>
                    <a:pt x="54" y="31"/>
                    <a:pt x="54" y="26"/>
                  </a:cubicBezTo>
                  <a:cubicBezTo>
                    <a:pt x="54" y="10"/>
                    <a:pt x="83" y="4"/>
                    <a:pt x="101" y="4"/>
                  </a:cubicBezTo>
                  <a:cubicBezTo>
                    <a:pt x="112" y="4"/>
                    <a:pt x="118" y="20"/>
                    <a:pt x="118" y="29"/>
                  </a:cubicBezTo>
                  <a:cubicBezTo>
                    <a:pt x="118" y="31"/>
                    <a:pt x="116" y="38"/>
                    <a:pt x="118" y="38"/>
                  </a:cubicBezTo>
                  <a:cubicBezTo>
                    <a:pt x="121" y="38"/>
                    <a:pt x="123" y="34"/>
                    <a:pt x="127" y="34"/>
                  </a:cubicBezTo>
                  <a:cubicBezTo>
                    <a:pt x="132" y="34"/>
                    <a:pt x="133" y="38"/>
                    <a:pt x="137" y="38"/>
                  </a:cubicBezTo>
                  <a:cubicBezTo>
                    <a:pt x="145" y="38"/>
                    <a:pt x="147" y="27"/>
                    <a:pt x="155" y="27"/>
                  </a:cubicBezTo>
                  <a:cubicBezTo>
                    <a:pt x="163" y="27"/>
                    <a:pt x="182" y="30"/>
                    <a:pt x="187" y="34"/>
                  </a:cubicBezTo>
                  <a:cubicBezTo>
                    <a:pt x="197" y="41"/>
                    <a:pt x="200" y="55"/>
                    <a:pt x="214" y="55"/>
                  </a:cubicBezTo>
                  <a:cubicBezTo>
                    <a:pt x="221" y="55"/>
                    <a:pt x="222" y="55"/>
                    <a:pt x="225" y="55"/>
                  </a:cubicBezTo>
                  <a:cubicBezTo>
                    <a:pt x="230" y="55"/>
                    <a:pt x="241" y="57"/>
                    <a:pt x="240" y="64"/>
                  </a:cubicBezTo>
                  <a:cubicBezTo>
                    <a:pt x="251" y="68"/>
                    <a:pt x="258" y="75"/>
                    <a:pt x="270" y="76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3" y="84"/>
                    <a:pt x="278" y="84"/>
                    <a:pt x="278" y="84"/>
                  </a:cubicBezTo>
                  <a:cubicBezTo>
                    <a:pt x="284" y="84"/>
                    <a:pt x="287" y="88"/>
                    <a:pt x="290" y="94"/>
                  </a:cubicBezTo>
                  <a:cubicBezTo>
                    <a:pt x="284" y="96"/>
                    <a:pt x="278" y="95"/>
                    <a:pt x="274" y="100"/>
                  </a:cubicBezTo>
                  <a:cubicBezTo>
                    <a:pt x="282" y="101"/>
                    <a:pt x="284" y="101"/>
                    <a:pt x="288" y="101"/>
                  </a:cubicBezTo>
                  <a:cubicBezTo>
                    <a:pt x="290" y="101"/>
                    <a:pt x="293" y="103"/>
                    <a:pt x="294" y="105"/>
                  </a:cubicBezTo>
                  <a:cubicBezTo>
                    <a:pt x="287" y="109"/>
                    <a:pt x="284" y="109"/>
                    <a:pt x="280" y="115"/>
                  </a:cubicBezTo>
                  <a:cubicBezTo>
                    <a:pt x="284" y="117"/>
                    <a:pt x="286" y="119"/>
                    <a:pt x="292" y="119"/>
                  </a:cubicBezTo>
                  <a:cubicBezTo>
                    <a:pt x="293" y="129"/>
                    <a:pt x="305" y="133"/>
                    <a:pt x="314" y="134"/>
                  </a:cubicBezTo>
                  <a:cubicBezTo>
                    <a:pt x="315" y="142"/>
                    <a:pt x="317" y="149"/>
                    <a:pt x="323" y="149"/>
                  </a:cubicBezTo>
                  <a:cubicBezTo>
                    <a:pt x="333" y="149"/>
                    <a:pt x="335" y="143"/>
                    <a:pt x="339" y="151"/>
                  </a:cubicBezTo>
                  <a:cubicBezTo>
                    <a:pt x="341" y="154"/>
                    <a:pt x="344" y="154"/>
                    <a:pt x="346" y="154"/>
                  </a:cubicBezTo>
                  <a:cubicBezTo>
                    <a:pt x="355" y="154"/>
                    <a:pt x="358" y="157"/>
                    <a:pt x="358" y="164"/>
                  </a:cubicBezTo>
                  <a:cubicBezTo>
                    <a:pt x="358" y="169"/>
                    <a:pt x="351" y="171"/>
                    <a:pt x="345" y="171"/>
                  </a:cubicBezTo>
                  <a:cubicBezTo>
                    <a:pt x="346" y="176"/>
                    <a:pt x="345" y="175"/>
                    <a:pt x="345" y="177"/>
                  </a:cubicBezTo>
                  <a:cubicBezTo>
                    <a:pt x="345" y="178"/>
                    <a:pt x="344" y="182"/>
                    <a:pt x="336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6807200" y="2970213"/>
              <a:ext cx="36512" cy="33338"/>
            </a:xfrm>
            <a:custGeom>
              <a:avLst/>
              <a:gdLst>
                <a:gd name="T0" fmla="*/ 10 w 10"/>
                <a:gd name="T1" fmla="*/ 6 h 9"/>
                <a:gd name="T2" fmla="*/ 0 w 10"/>
                <a:gd name="T3" fmla="*/ 6 h 9"/>
                <a:gd name="T4" fmla="*/ 10 w 10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5" y="9"/>
                    <a:pt x="4" y="9"/>
                    <a:pt x="0" y="6"/>
                  </a:cubicBezTo>
                  <a:cubicBezTo>
                    <a:pt x="4" y="0"/>
                    <a:pt x="4" y="3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6529388" y="2781300"/>
              <a:ext cx="36512" cy="33338"/>
            </a:xfrm>
            <a:custGeom>
              <a:avLst/>
              <a:gdLst>
                <a:gd name="T0" fmla="*/ 1 w 10"/>
                <a:gd name="T1" fmla="*/ 2 h 9"/>
                <a:gd name="T2" fmla="*/ 10 w 10"/>
                <a:gd name="T3" fmla="*/ 9 h 9"/>
                <a:gd name="T4" fmla="*/ 1 w 1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" y="2"/>
                  </a:moveTo>
                  <a:cubicBezTo>
                    <a:pt x="7" y="0"/>
                    <a:pt x="7" y="5"/>
                    <a:pt x="10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6172200" y="1157288"/>
              <a:ext cx="1435100" cy="752475"/>
            </a:xfrm>
            <a:custGeom>
              <a:avLst/>
              <a:gdLst>
                <a:gd name="T0" fmla="*/ 304 w 382"/>
                <a:gd name="T1" fmla="*/ 15 h 200"/>
                <a:gd name="T2" fmla="*/ 347 w 382"/>
                <a:gd name="T3" fmla="*/ 8 h 200"/>
                <a:gd name="T4" fmla="*/ 382 w 382"/>
                <a:gd name="T5" fmla="*/ 27 h 200"/>
                <a:gd name="T6" fmla="*/ 310 w 382"/>
                <a:gd name="T7" fmla="*/ 50 h 200"/>
                <a:gd name="T8" fmla="*/ 292 w 382"/>
                <a:gd name="T9" fmla="*/ 72 h 200"/>
                <a:gd name="T10" fmla="*/ 229 w 382"/>
                <a:gd name="T11" fmla="*/ 106 h 200"/>
                <a:gd name="T12" fmla="*/ 214 w 382"/>
                <a:gd name="T13" fmla="*/ 116 h 200"/>
                <a:gd name="T14" fmla="*/ 214 w 382"/>
                <a:gd name="T15" fmla="*/ 134 h 200"/>
                <a:gd name="T16" fmla="*/ 172 w 382"/>
                <a:gd name="T17" fmla="*/ 154 h 200"/>
                <a:gd name="T18" fmla="*/ 157 w 382"/>
                <a:gd name="T19" fmla="*/ 181 h 200"/>
                <a:gd name="T20" fmla="*/ 174 w 382"/>
                <a:gd name="T21" fmla="*/ 185 h 200"/>
                <a:gd name="T22" fmla="*/ 125 w 382"/>
                <a:gd name="T23" fmla="*/ 194 h 200"/>
                <a:gd name="T24" fmla="*/ 79 w 382"/>
                <a:gd name="T25" fmla="*/ 198 h 200"/>
                <a:gd name="T26" fmla="*/ 33 w 382"/>
                <a:gd name="T27" fmla="*/ 194 h 200"/>
                <a:gd name="T28" fmla="*/ 60 w 382"/>
                <a:gd name="T29" fmla="*/ 173 h 200"/>
                <a:gd name="T30" fmla="*/ 57 w 382"/>
                <a:gd name="T31" fmla="*/ 155 h 200"/>
                <a:gd name="T32" fmla="*/ 91 w 382"/>
                <a:gd name="T33" fmla="*/ 167 h 200"/>
                <a:gd name="T34" fmla="*/ 65 w 382"/>
                <a:gd name="T35" fmla="*/ 146 h 200"/>
                <a:gd name="T36" fmla="*/ 54 w 382"/>
                <a:gd name="T37" fmla="*/ 149 h 200"/>
                <a:gd name="T38" fmla="*/ 68 w 382"/>
                <a:gd name="T39" fmla="*/ 129 h 200"/>
                <a:gd name="T40" fmla="*/ 62 w 382"/>
                <a:gd name="T41" fmla="*/ 96 h 200"/>
                <a:gd name="T42" fmla="*/ 66 w 382"/>
                <a:gd name="T43" fmla="*/ 87 h 200"/>
                <a:gd name="T44" fmla="*/ 96 w 382"/>
                <a:gd name="T45" fmla="*/ 88 h 200"/>
                <a:gd name="T46" fmla="*/ 107 w 382"/>
                <a:gd name="T47" fmla="*/ 89 h 200"/>
                <a:gd name="T48" fmla="*/ 132 w 382"/>
                <a:gd name="T49" fmla="*/ 85 h 200"/>
                <a:gd name="T50" fmla="*/ 146 w 382"/>
                <a:gd name="T51" fmla="*/ 72 h 200"/>
                <a:gd name="T52" fmla="*/ 98 w 382"/>
                <a:gd name="T53" fmla="*/ 79 h 200"/>
                <a:gd name="T54" fmla="*/ 72 w 382"/>
                <a:gd name="T55" fmla="*/ 75 h 200"/>
                <a:gd name="T56" fmla="*/ 57 w 382"/>
                <a:gd name="T57" fmla="*/ 79 h 200"/>
                <a:gd name="T58" fmla="*/ 44 w 382"/>
                <a:gd name="T59" fmla="*/ 65 h 200"/>
                <a:gd name="T60" fmla="*/ 51 w 382"/>
                <a:gd name="T61" fmla="*/ 51 h 200"/>
                <a:gd name="T62" fmla="*/ 25 w 382"/>
                <a:gd name="T63" fmla="*/ 58 h 200"/>
                <a:gd name="T64" fmla="*/ 29 w 382"/>
                <a:gd name="T65" fmla="*/ 48 h 200"/>
                <a:gd name="T66" fmla="*/ 10 w 382"/>
                <a:gd name="T67" fmla="*/ 51 h 200"/>
                <a:gd name="T68" fmla="*/ 44 w 382"/>
                <a:gd name="T69" fmla="*/ 35 h 200"/>
                <a:gd name="T70" fmla="*/ 57 w 382"/>
                <a:gd name="T71" fmla="*/ 31 h 200"/>
                <a:gd name="T72" fmla="*/ 103 w 382"/>
                <a:gd name="T73" fmla="*/ 31 h 200"/>
                <a:gd name="T74" fmla="*/ 134 w 382"/>
                <a:gd name="T75" fmla="*/ 10 h 200"/>
                <a:gd name="T76" fmla="*/ 194 w 382"/>
                <a:gd name="T77" fmla="*/ 5 h 200"/>
                <a:gd name="T78" fmla="*/ 216 w 382"/>
                <a:gd name="T79" fmla="*/ 7 h 200"/>
                <a:gd name="T80" fmla="*/ 243 w 382"/>
                <a:gd name="T81" fmla="*/ 3 h 200"/>
                <a:gd name="T82" fmla="*/ 312 w 382"/>
                <a:gd name="T83" fmla="*/ 1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2" h="200">
                  <a:moveTo>
                    <a:pt x="312" y="10"/>
                  </a:moveTo>
                  <a:cubicBezTo>
                    <a:pt x="309" y="13"/>
                    <a:pt x="307" y="14"/>
                    <a:pt x="304" y="1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42" y="7"/>
                    <a:pt x="344" y="7"/>
                    <a:pt x="347" y="8"/>
                  </a:cubicBezTo>
                  <a:cubicBezTo>
                    <a:pt x="351" y="10"/>
                    <a:pt x="351" y="13"/>
                    <a:pt x="354" y="16"/>
                  </a:cubicBezTo>
                  <a:cubicBezTo>
                    <a:pt x="359" y="21"/>
                    <a:pt x="382" y="19"/>
                    <a:pt x="382" y="27"/>
                  </a:cubicBezTo>
                  <a:cubicBezTo>
                    <a:pt x="382" y="32"/>
                    <a:pt x="375" y="31"/>
                    <a:pt x="371" y="33"/>
                  </a:cubicBezTo>
                  <a:cubicBezTo>
                    <a:pt x="354" y="46"/>
                    <a:pt x="333" y="38"/>
                    <a:pt x="310" y="50"/>
                  </a:cubicBezTo>
                  <a:cubicBezTo>
                    <a:pt x="314" y="54"/>
                    <a:pt x="331" y="51"/>
                    <a:pt x="342" y="51"/>
                  </a:cubicBezTo>
                  <a:cubicBezTo>
                    <a:pt x="332" y="61"/>
                    <a:pt x="308" y="67"/>
                    <a:pt x="292" y="72"/>
                  </a:cubicBezTo>
                  <a:cubicBezTo>
                    <a:pt x="275" y="78"/>
                    <a:pt x="265" y="96"/>
                    <a:pt x="252" y="105"/>
                  </a:cubicBezTo>
                  <a:cubicBezTo>
                    <a:pt x="245" y="109"/>
                    <a:pt x="236" y="104"/>
                    <a:pt x="229" y="106"/>
                  </a:cubicBezTo>
                  <a:cubicBezTo>
                    <a:pt x="219" y="109"/>
                    <a:pt x="208" y="110"/>
                    <a:pt x="201" y="116"/>
                  </a:cubicBezTo>
                  <a:cubicBezTo>
                    <a:pt x="214" y="116"/>
                    <a:pt x="214" y="116"/>
                    <a:pt x="214" y="116"/>
                  </a:cubicBezTo>
                  <a:cubicBezTo>
                    <a:pt x="214" y="126"/>
                    <a:pt x="209" y="125"/>
                    <a:pt x="201" y="124"/>
                  </a:cubicBezTo>
                  <a:cubicBezTo>
                    <a:pt x="206" y="127"/>
                    <a:pt x="211" y="128"/>
                    <a:pt x="214" y="134"/>
                  </a:cubicBezTo>
                  <a:cubicBezTo>
                    <a:pt x="204" y="139"/>
                    <a:pt x="201" y="149"/>
                    <a:pt x="194" y="154"/>
                  </a:cubicBezTo>
                  <a:cubicBezTo>
                    <a:pt x="175" y="154"/>
                    <a:pt x="176" y="154"/>
                    <a:pt x="172" y="154"/>
                  </a:cubicBezTo>
                  <a:cubicBezTo>
                    <a:pt x="173" y="157"/>
                    <a:pt x="175" y="158"/>
                    <a:pt x="175" y="161"/>
                  </a:cubicBezTo>
                  <a:cubicBezTo>
                    <a:pt x="175" y="175"/>
                    <a:pt x="157" y="167"/>
                    <a:pt x="157" y="181"/>
                  </a:cubicBezTo>
                  <a:cubicBezTo>
                    <a:pt x="163" y="181"/>
                    <a:pt x="165" y="181"/>
                    <a:pt x="168" y="181"/>
                  </a:cubicBezTo>
                  <a:cubicBezTo>
                    <a:pt x="169" y="181"/>
                    <a:pt x="174" y="181"/>
                    <a:pt x="174" y="185"/>
                  </a:cubicBezTo>
                  <a:cubicBezTo>
                    <a:pt x="174" y="192"/>
                    <a:pt x="150" y="200"/>
                    <a:pt x="139" y="200"/>
                  </a:cubicBezTo>
                  <a:cubicBezTo>
                    <a:pt x="129" y="200"/>
                    <a:pt x="134" y="194"/>
                    <a:pt x="125" y="194"/>
                  </a:cubicBezTo>
                  <a:cubicBezTo>
                    <a:pt x="112" y="194"/>
                    <a:pt x="103" y="194"/>
                    <a:pt x="92" y="194"/>
                  </a:cubicBezTo>
                  <a:cubicBezTo>
                    <a:pt x="88" y="194"/>
                    <a:pt x="86" y="198"/>
                    <a:pt x="79" y="198"/>
                  </a:cubicBezTo>
                  <a:cubicBezTo>
                    <a:pt x="65" y="198"/>
                    <a:pt x="53" y="194"/>
                    <a:pt x="38" y="189"/>
                  </a:cubicBezTo>
                  <a:cubicBezTo>
                    <a:pt x="37" y="191"/>
                    <a:pt x="35" y="194"/>
                    <a:pt x="33" y="194"/>
                  </a:cubicBezTo>
                  <a:cubicBezTo>
                    <a:pt x="30" y="194"/>
                    <a:pt x="28" y="191"/>
                    <a:pt x="28" y="190"/>
                  </a:cubicBezTo>
                  <a:cubicBezTo>
                    <a:pt x="28" y="173"/>
                    <a:pt x="51" y="179"/>
                    <a:pt x="60" y="173"/>
                  </a:cubicBezTo>
                  <a:cubicBezTo>
                    <a:pt x="55" y="169"/>
                    <a:pt x="46" y="167"/>
                    <a:pt x="46" y="160"/>
                  </a:cubicBezTo>
                  <a:cubicBezTo>
                    <a:pt x="46" y="154"/>
                    <a:pt x="52" y="155"/>
                    <a:pt x="57" y="155"/>
                  </a:cubicBezTo>
                  <a:cubicBezTo>
                    <a:pt x="71" y="155"/>
                    <a:pt x="75" y="163"/>
                    <a:pt x="84" y="167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5" y="161"/>
                    <a:pt x="72" y="156"/>
                    <a:pt x="72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3" y="147"/>
                    <a:pt x="63" y="147"/>
                    <a:pt x="61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8" y="136"/>
                    <a:pt x="61" y="131"/>
                    <a:pt x="68" y="129"/>
                  </a:cubicBezTo>
                  <a:cubicBezTo>
                    <a:pt x="78" y="126"/>
                    <a:pt x="91" y="130"/>
                    <a:pt x="91" y="117"/>
                  </a:cubicBezTo>
                  <a:cubicBezTo>
                    <a:pt x="91" y="103"/>
                    <a:pt x="62" y="103"/>
                    <a:pt x="62" y="96"/>
                  </a:cubicBezTo>
                  <a:cubicBezTo>
                    <a:pt x="62" y="91"/>
                    <a:pt x="68" y="92"/>
                    <a:pt x="73" y="92"/>
                  </a:cubicBezTo>
                  <a:cubicBezTo>
                    <a:pt x="68" y="92"/>
                    <a:pt x="67" y="90"/>
                    <a:pt x="66" y="87"/>
                  </a:cubicBezTo>
                  <a:cubicBezTo>
                    <a:pt x="68" y="86"/>
                    <a:pt x="71" y="87"/>
                    <a:pt x="73" y="87"/>
                  </a:cubicBezTo>
                  <a:cubicBezTo>
                    <a:pt x="78" y="87"/>
                    <a:pt x="87" y="85"/>
                    <a:pt x="96" y="88"/>
                  </a:cubicBezTo>
                  <a:cubicBezTo>
                    <a:pt x="107" y="91"/>
                    <a:pt x="111" y="104"/>
                    <a:pt x="123" y="103"/>
                  </a:cubicBezTo>
                  <a:cubicBezTo>
                    <a:pt x="121" y="100"/>
                    <a:pt x="107" y="92"/>
                    <a:pt x="107" y="89"/>
                  </a:cubicBezTo>
                  <a:cubicBezTo>
                    <a:pt x="107" y="87"/>
                    <a:pt x="109" y="86"/>
                    <a:pt x="110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40" y="81"/>
                    <a:pt x="147" y="79"/>
                    <a:pt x="153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37" y="79"/>
                    <a:pt x="127" y="82"/>
                    <a:pt x="113" y="82"/>
                  </a:cubicBezTo>
                  <a:cubicBezTo>
                    <a:pt x="105" y="82"/>
                    <a:pt x="102" y="79"/>
                    <a:pt x="98" y="79"/>
                  </a:cubicBezTo>
                  <a:cubicBezTo>
                    <a:pt x="95" y="79"/>
                    <a:pt x="93" y="83"/>
                    <a:pt x="89" y="83"/>
                  </a:cubicBezTo>
                  <a:cubicBezTo>
                    <a:pt x="81" y="83"/>
                    <a:pt x="69" y="80"/>
                    <a:pt x="7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3" y="77"/>
                    <a:pt x="61" y="79"/>
                    <a:pt x="57" y="79"/>
                  </a:cubicBezTo>
                  <a:cubicBezTo>
                    <a:pt x="48" y="79"/>
                    <a:pt x="36" y="74"/>
                    <a:pt x="33" y="70"/>
                  </a:cubicBezTo>
                  <a:cubicBezTo>
                    <a:pt x="36" y="68"/>
                    <a:pt x="39" y="65"/>
                    <a:pt x="44" y="65"/>
                  </a:cubicBezTo>
                  <a:cubicBezTo>
                    <a:pt x="36" y="65"/>
                    <a:pt x="27" y="65"/>
                    <a:pt x="24" y="65"/>
                  </a:cubicBezTo>
                  <a:cubicBezTo>
                    <a:pt x="29" y="54"/>
                    <a:pt x="40" y="55"/>
                    <a:pt x="51" y="51"/>
                  </a:cubicBezTo>
                  <a:cubicBezTo>
                    <a:pt x="47" y="51"/>
                    <a:pt x="46" y="51"/>
                    <a:pt x="42" y="51"/>
                  </a:cubicBezTo>
                  <a:cubicBezTo>
                    <a:pt x="34" y="51"/>
                    <a:pt x="33" y="58"/>
                    <a:pt x="25" y="58"/>
                  </a:cubicBezTo>
                  <a:cubicBezTo>
                    <a:pt x="23" y="58"/>
                    <a:pt x="18" y="55"/>
                    <a:pt x="17" y="55"/>
                  </a:cubicBezTo>
                  <a:cubicBezTo>
                    <a:pt x="21" y="51"/>
                    <a:pt x="24" y="49"/>
                    <a:pt x="2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1" y="50"/>
                    <a:pt x="10" y="51"/>
                  </a:cubicBezTo>
                  <a:cubicBezTo>
                    <a:pt x="8" y="51"/>
                    <a:pt x="3" y="51"/>
                    <a:pt x="0" y="51"/>
                  </a:cubicBezTo>
                  <a:cubicBezTo>
                    <a:pt x="3" y="40"/>
                    <a:pt x="31" y="35"/>
                    <a:pt x="44" y="35"/>
                  </a:cubicBezTo>
                  <a:cubicBezTo>
                    <a:pt x="49" y="35"/>
                    <a:pt x="52" y="35"/>
                    <a:pt x="53" y="35"/>
                  </a:cubicBezTo>
                  <a:cubicBezTo>
                    <a:pt x="55" y="35"/>
                    <a:pt x="57" y="33"/>
                    <a:pt x="57" y="31"/>
                  </a:cubicBezTo>
                  <a:cubicBezTo>
                    <a:pt x="71" y="31"/>
                    <a:pt x="65" y="21"/>
                    <a:pt x="74" y="21"/>
                  </a:cubicBezTo>
                  <a:cubicBezTo>
                    <a:pt x="82" y="21"/>
                    <a:pt x="99" y="30"/>
                    <a:pt x="103" y="31"/>
                  </a:cubicBezTo>
                  <a:cubicBezTo>
                    <a:pt x="107" y="21"/>
                    <a:pt x="112" y="11"/>
                    <a:pt x="125" y="11"/>
                  </a:cubicBezTo>
                  <a:cubicBezTo>
                    <a:pt x="132" y="11"/>
                    <a:pt x="128" y="15"/>
                    <a:pt x="134" y="10"/>
                  </a:cubicBezTo>
                  <a:cubicBezTo>
                    <a:pt x="136" y="6"/>
                    <a:pt x="139" y="5"/>
                    <a:pt x="144" y="5"/>
                  </a:cubicBezTo>
                  <a:cubicBezTo>
                    <a:pt x="167" y="5"/>
                    <a:pt x="171" y="5"/>
                    <a:pt x="194" y="5"/>
                  </a:cubicBezTo>
                  <a:cubicBezTo>
                    <a:pt x="195" y="3"/>
                    <a:pt x="197" y="2"/>
                    <a:pt x="199" y="2"/>
                  </a:cubicBezTo>
                  <a:cubicBezTo>
                    <a:pt x="207" y="2"/>
                    <a:pt x="209" y="7"/>
                    <a:pt x="216" y="7"/>
                  </a:cubicBezTo>
                  <a:cubicBezTo>
                    <a:pt x="222" y="7"/>
                    <a:pt x="224" y="0"/>
                    <a:pt x="230" y="0"/>
                  </a:cubicBezTo>
                  <a:cubicBezTo>
                    <a:pt x="236" y="0"/>
                    <a:pt x="239" y="3"/>
                    <a:pt x="243" y="3"/>
                  </a:cubicBezTo>
                  <a:cubicBezTo>
                    <a:pt x="248" y="3"/>
                    <a:pt x="251" y="3"/>
                    <a:pt x="255" y="3"/>
                  </a:cubicBezTo>
                  <a:cubicBezTo>
                    <a:pt x="265" y="3"/>
                    <a:pt x="303" y="1"/>
                    <a:pt x="3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7073900" y="1085850"/>
              <a:ext cx="2809875" cy="2135188"/>
            </a:xfrm>
            <a:custGeom>
              <a:avLst/>
              <a:gdLst>
                <a:gd name="T0" fmla="*/ 277 w 748"/>
                <a:gd name="T1" fmla="*/ 367 h 568"/>
                <a:gd name="T2" fmla="*/ 264 w 748"/>
                <a:gd name="T3" fmla="*/ 355 h 568"/>
                <a:gd name="T4" fmla="*/ 225 w 748"/>
                <a:gd name="T5" fmla="*/ 331 h 568"/>
                <a:gd name="T6" fmla="*/ 212 w 748"/>
                <a:gd name="T7" fmla="*/ 298 h 568"/>
                <a:gd name="T8" fmla="*/ 108 w 748"/>
                <a:gd name="T9" fmla="*/ 216 h 568"/>
                <a:gd name="T10" fmla="*/ 72 w 748"/>
                <a:gd name="T11" fmla="*/ 220 h 568"/>
                <a:gd name="T12" fmla="*/ 42 w 748"/>
                <a:gd name="T13" fmla="*/ 214 h 568"/>
                <a:gd name="T14" fmla="*/ 18 w 748"/>
                <a:gd name="T15" fmla="*/ 200 h 568"/>
                <a:gd name="T16" fmla="*/ 50 w 748"/>
                <a:gd name="T17" fmla="*/ 187 h 568"/>
                <a:gd name="T18" fmla="*/ 63 w 748"/>
                <a:gd name="T19" fmla="*/ 178 h 568"/>
                <a:gd name="T20" fmla="*/ 0 w 748"/>
                <a:gd name="T21" fmla="*/ 163 h 568"/>
                <a:gd name="T22" fmla="*/ 83 w 748"/>
                <a:gd name="T23" fmla="*/ 139 h 568"/>
                <a:gd name="T24" fmla="*/ 70 w 748"/>
                <a:gd name="T25" fmla="*/ 100 h 568"/>
                <a:gd name="T26" fmla="*/ 142 w 748"/>
                <a:gd name="T27" fmla="*/ 58 h 568"/>
                <a:gd name="T28" fmla="*/ 234 w 748"/>
                <a:gd name="T29" fmla="*/ 54 h 568"/>
                <a:gd name="T30" fmla="*/ 257 w 748"/>
                <a:gd name="T31" fmla="*/ 52 h 568"/>
                <a:gd name="T32" fmla="*/ 271 w 748"/>
                <a:gd name="T33" fmla="*/ 37 h 568"/>
                <a:gd name="T34" fmla="*/ 305 w 748"/>
                <a:gd name="T35" fmla="*/ 35 h 568"/>
                <a:gd name="T36" fmla="*/ 351 w 748"/>
                <a:gd name="T37" fmla="*/ 14 h 568"/>
                <a:gd name="T38" fmla="*/ 387 w 748"/>
                <a:gd name="T39" fmla="*/ 12 h 568"/>
                <a:gd name="T40" fmla="*/ 527 w 748"/>
                <a:gd name="T41" fmla="*/ 0 h 568"/>
                <a:gd name="T42" fmla="*/ 587 w 748"/>
                <a:gd name="T43" fmla="*/ 47 h 568"/>
                <a:gd name="T44" fmla="*/ 563 w 748"/>
                <a:gd name="T45" fmla="*/ 74 h 568"/>
                <a:gd name="T46" fmla="*/ 596 w 748"/>
                <a:gd name="T47" fmla="*/ 100 h 568"/>
                <a:gd name="T48" fmla="*/ 676 w 748"/>
                <a:gd name="T49" fmla="*/ 64 h 568"/>
                <a:gd name="T50" fmla="*/ 722 w 748"/>
                <a:gd name="T51" fmla="*/ 50 h 568"/>
                <a:gd name="T52" fmla="*/ 694 w 748"/>
                <a:gd name="T53" fmla="*/ 93 h 568"/>
                <a:gd name="T54" fmla="*/ 683 w 748"/>
                <a:gd name="T55" fmla="*/ 112 h 568"/>
                <a:gd name="T56" fmla="*/ 646 w 748"/>
                <a:gd name="T57" fmla="*/ 148 h 568"/>
                <a:gd name="T58" fmla="*/ 669 w 748"/>
                <a:gd name="T59" fmla="*/ 175 h 568"/>
                <a:gd name="T60" fmla="*/ 650 w 748"/>
                <a:gd name="T61" fmla="*/ 200 h 568"/>
                <a:gd name="T62" fmla="*/ 661 w 748"/>
                <a:gd name="T63" fmla="*/ 232 h 568"/>
                <a:gd name="T64" fmla="*/ 665 w 748"/>
                <a:gd name="T65" fmla="*/ 256 h 568"/>
                <a:gd name="T66" fmla="*/ 626 w 748"/>
                <a:gd name="T67" fmla="*/ 291 h 568"/>
                <a:gd name="T68" fmla="*/ 630 w 748"/>
                <a:gd name="T69" fmla="*/ 301 h 568"/>
                <a:gd name="T70" fmla="*/ 594 w 748"/>
                <a:gd name="T71" fmla="*/ 293 h 568"/>
                <a:gd name="T72" fmla="*/ 626 w 748"/>
                <a:gd name="T73" fmla="*/ 353 h 568"/>
                <a:gd name="T74" fmla="*/ 589 w 748"/>
                <a:gd name="T75" fmla="*/ 342 h 568"/>
                <a:gd name="T76" fmla="*/ 609 w 748"/>
                <a:gd name="T77" fmla="*/ 371 h 568"/>
                <a:gd name="T78" fmla="*/ 512 w 748"/>
                <a:gd name="T79" fmla="*/ 402 h 568"/>
                <a:gd name="T80" fmla="*/ 477 w 748"/>
                <a:gd name="T81" fmla="*/ 439 h 568"/>
                <a:gd name="T82" fmla="*/ 438 w 748"/>
                <a:gd name="T83" fmla="*/ 444 h 568"/>
                <a:gd name="T84" fmla="*/ 398 w 748"/>
                <a:gd name="T85" fmla="*/ 479 h 568"/>
                <a:gd name="T86" fmla="*/ 379 w 748"/>
                <a:gd name="T87" fmla="*/ 517 h 568"/>
                <a:gd name="T88" fmla="*/ 357 w 748"/>
                <a:gd name="T89" fmla="*/ 564 h 568"/>
                <a:gd name="T90" fmla="*/ 309 w 748"/>
                <a:gd name="T91" fmla="*/ 553 h 568"/>
                <a:gd name="T92" fmla="*/ 267 w 748"/>
                <a:gd name="T93" fmla="*/ 493 h 568"/>
                <a:gd name="T94" fmla="*/ 253 w 748"/>
                <a:gd name="T95" fmla="*/ 469 h 568"/>
                <a:gd name="T96" fmla="*/ 234 w 748"/>
                <a:gd name="T97" fmla="*/ 433 h 568"/>
                <a:gd name="T98" fmla="*/ 251 w 748"/>
                <a:gd name="T99" fmla="*/ 3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8" h="568">
                  <a:moveTo>
                    <a:pt x="251" y="398"/>
                  </a:moveTo>
                  <a:cubicBezTo>
                    <a:pt x="258" y="395"/>
                    <a:pt x="258" y="395"/>
                    <a:pt x="264" y="397"/>
                  </a:cubicBezTo>
                  <a:cubicBezTo>
                    <a:pt x="266" y="384"/>
                    <a:pt x="273" y="380"/>
                    <a:pt x="277" y="367"/>
                  </a:cubicBezTo>
                  <a:cubicBezTo>
                    <a:pt x="263" y="363"/>
                    <a:pt x="231" y="361"/>
                    <a:pt x="230" y="349"/>
                  </a:cubicBezTo>
                  <a:cubicBezTo>
                    <a:pt x="234" y="347"/>
                    <a:pt x="234" y="349"/>
                    <a:pt x="237" y="349"/>
                  </a:cubicBezTo>
                  <a:cubicBezTo>
                    <a:pt x="247" y="349"/>
                    <a:pt x="253" y="355"/>
                    <a:pt x="264" y="355"/>
                  </a:cubicBezTo>
                  <a:cubicBezTo>
                    <a:pt x="268" y="355"/>
                    <a:pt x="268" y="351"/>
                    <a:pt x="268" y="349"/>
                  </a:cubicBezTo>
                  <a:cubicBezTo>
                    <a:pt x="254" y="344"/>
                    <a:pt x="251" y="324"/>
                    <a:pt x="236" y="324"/>
                  </a:cubicBezTo>
                  <a:cubicBezTo>
                    <a:pt x="232" y="324"/>
                    <a:pt x="231" y="331"/>
                    <a:pt x="225" y="331"/>
                  </a:cubicBezTo>
                  <a:cubicBezTo>
                    <a:pt x="217" y="331"/>
                    <a:pt x="213" y="330"/>
                    <a:pt x="213" y="324"/>
                  </a:cubicBezTo>
                  <a:cubicBezTo>
                    <a:pt x="213" y="314"/>
                    <a:pt x="223" y="315"/>
                    <a:pt x="223" y="305"/>
                  </a:cubicBezTo>
                  <a:cubicBezTo>
                    <a:pt x="223" y="299"/>
                    <a:pt x="216" y="298"/>
                    <a:pt x="212" y="298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00" y="254"/>
                    <a:pt x="169" y="216"/>
                    <a:pt x="121" y="216"/>
                  </a:cubicBezTo>
                  <a:cubicBezTo>
                    <a:pt x="113" y="216"/>
                    <a:pt x="111" y="216"/>
                    <a:pt x="108" y="216"/>
                  </a:cubicBezTo>
                  <a:cubicBezTo>
                    <a:pt x="102" y="216"/>
                    <a:pt x="99" y="221"/>
                    <a:pt x="94" y="221"/>
                  </a:cubicBezTo>
                  <a:cubicBezTo>
                    <a:pt x="90" y="221"/>
                    <a:pt x="86" y="218"/>
                    <a:pt x="80" y="218"/>
                  </a:cubicBezTo>
                  <a:cubicBezTo>
                    <a:pt x="76" y="218"/>
                    <a:pt x="74" y="219"/>
                    <a:pt x="72" y="220"/>
                  </a:cubicBezTo>
                  <a:cubicBezTo>
                    <a:pt x="73" y="221"/>
                    <a:pt x="75" y="223"/>
                    <a:pt x="76" y="223"/>
                  </a:cubicBezTo>
                  <a:cubicBezTo>
                    <a:pt x="73" y="226"/>
                    <a:pt x="74" y="224"/>
                    <a:pt x="70" y="224"/>
                  </a:cubicBezTo>
                  <a:cubicBezTo>
                    <a:pt x="61" y="224"/>
                    <a:pt x="47" y="221"/>
                    <a:pt x="42" y="214"/>
                  </a:cubicBezTo>
                  <a:cubicBezTo>
                    <a:pt x="46" y="211"/>
                    <a:pt x="49" y="211"/>
                    <a:pt x="51" y="207"/>
                  </a:cubicBezTo>
                  <a:cubicBezTo>
                    <a:pt x="44" y="204"/>
                    <a:pt x="39" y="200"/>
                    <a:pt x="33" y="200"/>
                  </a:cubicBezTo>
                  <a:cubicBezTo>
                    <a:pt x="24" y="200"/>
                    <a:pt x="26" y="203"/>
                    <a:pt x="18" y="200"/>
                  </a:cubicBezTo>
                  <a:cubicBezTo>
                    <a:pt x="19" y="193"/>
                    <a:pt x="28" y="191"/>
                    <a:pt x="31" y="191"/>
                  </a:cubicBezTo>
                  <a:cubicBezTo>
                    <a:pt x="36" y="191"/>
                    <a:pt x="39" y="191"/>
                    <a:pt x="42" y="191"/>
                  </a:cubicBezTo>
                  <a:cubicBezTo>
                    <a:pt x="46" y="191"/>
                    <a:pt x="48" y="190"/>
                    <a:pt x="50" y="187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79" y="184"/>
                    <a:pt x="79" y="183"/>
                    <a:pt x="80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2" y="180"/>
                    <a:pt x="61" y="182"/>
                    <a:pt x="59" y="182"/>
                  </a:cubicBezTo>
                  <a:cubicBezTo>
                    <a:pt x="52" y="182"/>
                    <a:pt x="49" y="182"/>
                    <a:pt x="43" y="182"/>
                  </a:cubicBezTo>
                  <a:cubicBezTo>
                    <a:pt x="42" y="182"/>
                    <a:pt x="0" y="170"/>
                    <a:pt x="0" y="163"/>
                  </a:cubicBezTo>
                  <a:cubicBezTo>
                    <a:pt x="0" y="150"/>
                    <a:pt x="15" y="155"/>
                    <a:pt x="25" y="152"/>
                  </a:cubicBezTo>
                  <a:cubicBezTo>
                    <a:pt x="32" y="149"/>
                    <a:pt x="37" y="144"/>
                    <a:pt x="46" y="142"/>
                  </a:cubicBezTo>
                  <a:cubicBezTo>
                    <a:pt x="57" y="138"/>
                    <a:pt x="73" y="144"/>
                    <a:pt x="83" y="139"/>
                  </a:cubicBezTo>
                  <a:cubicBezTo>
                    <a:pt x="90" y="134"/>
                    <a:pt x="94" y="126"/>
                    <a:pt x="94" y="115"/>
                  </a:cubicBezTo>
                  <a:cubicBezTo>
                    <a:pt x="87" y="115"/>
                    <a:pt x="62" y="115"/>
                    <a:pt x="62" y="107"/>
                  </a:cubicBezTo>
                  <a:cubicBezTo>
                    <a:pt x="62" y="103"/>
                    <a:pt x="68" y="101"/>
                    <a:pt x="70" y="100"/>
                  </a:cubicBezTo>
                  <a:cubicBezTo>
                    <a:pt x="85" y="95"/>
                    <a:pt x="105" y="85"/>
                    <a:pt x="114" y="76"/>
                  </a:cubicBezTo>
                  <a:cubicBezTo>
                    <a:pt x="117" y="79"/>
                    <a:pt x="121" y="80"/>
                    <a:pt x="125" y="80"/>
                  </a:cubicBezTo>
                  <a:cubicBezTo>
                    <a:pt x="140" y="80"/>
                    <a:pt x="128" y="60"/>
                    <a:pt x="142" y="58"/>
                  </a:cubicBezTo>
                  <a:cubicBezTo>
                    <a:pt x="160" y="56"/>
                    <a:pt x="166" y="51"/>
                    <a:pt x="183" y="51"/>
                  </a:cubicBezTo>
                  <a:cubicBezTo>
                    <a:pt x="195" y="48"/>
                    <a:pt x="204" y="41"/>
                    <a:pt x="216" y="41"/>
                  </a:cubicBezTo>
                  <a:cubicBezTo>
                    <a:pt x="223" y="41"/>
                    <a:pt x="226" y="54"/>
                    <a:pt x="234" y="54"/>
                  </a:cubicBezTo>
                  <a:cubicBezTo>
                    <a:pt x="234" y="51"/>
                    <a:pt x="232" y="49"/>
                    <a:pt x="232" y="46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41" y="50"/>
                    <a:pt x="248" y="49"/>
                    <a:pt x="257" y="52"/>
                  </a:cubicBezTo>
                  <a:cubicBezTo>
                    <a:pt x="259" y="52"/>
                    <a:pt x="264" y="52"/>
                    <a:pt x="264" y="52"/>
                  </a:cubicBezTo>
                  <a:cubicBezTo>
                    <a:pt x="262" y="49"/>
                    <a:pt x="260" y="46"/>
                    <a:pt x="260" y="43"/>
                  </a:cubicBezTo>
                  <a:cubicBezTo>
                    <a:pt x="260" y="37"/>
                    <a:pt x="267" y="37"/>
                    <a:pt x="271" y="37"/>
                  </a:cubicBezTo>
                  <a:cubicBezTo>
                    <a:pt x="289" y="37"/>
                    <a:pt x="299" y="47"/>
                    <a:pt x="31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23" y="49"/>
                    <a:pt x="305" y="43"/>
                    <a:pt x="305" y="35"/>
                  </a:cubicBezTo>
                  <a:cubicBezTo>
                    <a:pt x="305" y="28"/>
                    <a:pt x="319" y="30"/>
                    <a:pt x="322" y="29"/>
                  </a:cubicBezTo>
                  <a:cubicBezTo>
                    <a:pt x="319" y="26"/>
                    <a:pt x="316" y="26"/>
                    <a:pt x="314" y="23"/>
                  </a:cubicBezTo>
                  <a:cubicBezTo>
                    <a:pt x="326" y="17"/>
                    <a:pt x="336" y="14"/>
                    <a:pt x="351" y="14"/>
                  </a:cubicBezTo>
                  <a:cubicBezTo>
                    <a:pt x="361" y="14"/>
                    <a:pt x="368" y="14"/>
                    <a:pt x="378" y="17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393" y="11"/>
                    <a:pt x="398" y="12"/>
                    <a:pt x="404" y="12"/>
                  </a:cubicBezTo>
                  <a:cubicBezTo>
                    <a:pt x="425" y="12"/>
                    <a:pt x="442" y="0"/>
                    <a:pt x="464" y="0"/>
                  </a:cubicBezTo>
                  <a:cubicBezTo>
                    <a:pt x="489" y="0"/>
                    <a:pt x="506" y="0"/>
                    <a:pt x="527" y="0"/>
                  </a:cubicBezTo>
                  <a:cubicBezTo>
                    <a:pt x="553" y="0"/>
                    <a:pt x="572" y="16"/>
                    <a:pt x="593" y="25"/>
                  </a:cubicBezTo>
                  <a:cubicBezTo>
                    <a:pt x="605" y="30"/>
                    <a:pt x="620" y="27"/>
                    <a:pt x="631" y="29"/>
                  </a:cubicBezTo>
                  <a:cubicBezTo>
                    <a:pt x="629" y="45"/>
                    <a:pt x="599" y="43"/>
                    <a:pt x="587" y="47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9" y="58"/>
                    <a:pt x="572" y="49"/>
                    <a:pt x="580" y="52"/>
                  </a:cubicBezTo>
                  <a:cubicBezTo>
                    <a:pt x="579" y="56"/>
                    <a:pt x="560" y="74"/>
                    <a:pt x="563" y="74"/>
                  </a:cubicBezTo>
                  <a:cubicBezTo>
                    <a:pt x="574" y="74"/>
                    <a:pt x="600" y="49"/>
                    <a:pt x="615" y="49"/>
                  </a:cubicBezTo>
                  <a:cubicBezTo>
                    <a:pt x="623" y="49"/>
                    <a:pt x="626" y="56"/>
                    <a:pt x="626" y="62"/>
                  </a:cubicBezTo>
                  <a:cubicBezTo>
                    <a:pt x="626" y="66"/>
                    <a:pt x="597" y="96"/>
                    <a:pt x="596" y="100"/>
                  </a:cubicBezTo>
                  <a:cubicBezTo>
                    <a:pt x="607" y="97"/>
                    <a:pt x="630" y="68"/>
                    <a:pt x="636" y="63"/>
                  </a:cubicBezTo>
                  <a:cubicBezTo>
                    <a:pt x="648" y="63"/>
                    <a:pt x="666" y="63"/>
                    <a:pt x="666" y="63"/>
                  </a:cubicBezTo>
                  <a:cubicBezTo>
                    <a:pt x="666" y="63"/>
                    <a:pt x="674" y="65"/>
                    <a:pt x="676" y="64"/>
                  </a:cubicBezTo>
                  <a:cubicBezTo>
                    <a:pt x="684" y="61"/>
                    <a:pt x="685" y="59"/>
                    <a:pt x="692" y="56"/>
                  </a:cubicBezTo>
                  <a:cubicBezTo>
                    <a:pt x="713" y="56"/>
                    <a:pt x="713" y="56"/>
                    <a:pt x="713" y="56"/>
                  </a:cubicBezTo>
                  <a:cubicBezTo>
                    <a:pt x="714" y="50"/>
                    <a:pt x="717" y="50"/>
                    <a:pt x="722" y="50"/>
                  </a:cubicBezTo>
                  <a:cubicBezTo>
                    <a:pt x="727" y="50"/>
                    <a:pt x="748" y="60"/>
                    <a:pt x="748" y="65"/>
                  </a:cubicBezTo>
                  <a:cubicBezTo>
                    <a:pt x="748" y="70"/>
                    <a:pt x="739" y="74"/>
                    <a:pt x="737" y="75"/>
                  </a:cubicBezTo>
                  <a:cubicBezTo>
                    <a:pt x="722" y="80"/>
                    <a:pt x="713" y="93"/>
                    <a:pt x="694" y="93"/>
                  </a:cubicBezTo>
                  <a:cubicBezTo>
                    <a:pt x="699" y="95"/>
                    <a:pt x="699" y="95"/>
                    <a:pt x="703" y="93"/>
                  </a:cubicBezTo>
                  <a:cubicBezTo>
                    <a:pt x="703" y="105"/>
                    <a:pt x="691" y="105"/>
                    <a:pt x="683" y="107"/>
                  </a:cubicBezTo>
                  <a:cubicBezTo>
                    <a:pt x="686" y="113"/>
                    <a:pt x="683" y="108"/>
                    <a:pt x="683" y="112"/>
                  </a:cubicBezTo>
                  <a:cubicBezTo>
                    <a:pt x="683" y="119"/>
                    <a:pt x="672" y="121"/>
                    <a:pt x="664" y="123"/>
                  </a:cubicBezTo>
                  <a:cubicBezTo>
                    <a:pt x="664" y="128"/>
                    <a:pt x="664" y="128"/>
                    <a:pt x="664" y="130"/>
                  </a:cubicBezTo>
                  <a:cubicBezTo>
                    <a:pt x="664" y="139"/>
                    <a:pt x="654" y="142"/>
                    <a:pt x="646" y="148"/>
                  </a:cubicBezTo>
                  <a:cubicBezTo>
                    <a:pt x="641" y="152"/>
                    <a:pt x="641" y="163"/>
                    <a:pt x="639" y="167"/>
                  </a:cubicBezTo>
                  <a:cubicBezTo>
                    <a:pt x="643" y="169"/>
                    <a:pt x="647" y="167"/>
                    <a:pt x="652" y="167"/>
                  </a:cubicBezTo>
                  <a:cubicBezTo>
                    <a:pt x="659" y="167"/>
                    <a:pt x="665" y="172"/>
                    <a:pt x="669" y="175"/>
                  </a:cubicBezTo>
                  <a:cubicBezTo>
                    <a:pt x="667" y="176"/>
                    <a:pt x="664" y="178"/>
                    <a:pt x="661" y="178"/>
                  </a:cubicBezTo>
                  <a:cubicBezTo>
                    <a:pt x="663" y="185"/>
                    <a:pt x="680" y="183"/>
                    <a:pt x="680" y="193"/>
                  </a:cubicBezTo>
                  <a:cubicBezTo>
                    <a:pt x="680" y="204"/>
                    <a:pt x="657" y="200"/>
                    <a:pt x="650" y="200"/>
                  </a:cubicBezTo>
                  <a:cubicBezTo>
                    <a:pt x="645" y="200"/>
                    <a:pt x="641" y="203"/>
                    <a:pt x="641" y="206"/>
                  </a:cubicBezTo>
                  <a:cubicBezTo>
                    <a:pt x="641" y="214"/>
                    <a:pt x="649" y="214"/>
                    <a:pt x="655" y="214"/>
                  </a:cubicBezTo>
                  <a:cubicBezTo>
                    <a:pt x="655" y="223"/>
                    <a:pt x="661" y="226"/>
                    <a:pt x="661" y="232"/>
                  </a:cubicBezTo>
                  <a:cubicBezTo>
                    <a:pt x="661" y="236"/>
                    <a:pt x="659" y="239"/>
                    <a:pt x="661" y="242"/>
                  </a:cubicBezTo>
                  <a:cubicBezTo>
                    <a:pt x="654" y="242"/>
                    <a:pt x="647" y="242"/>
                    <a:pt x="647" y="248"/>
                  </a:cubicBezTo>
                  <a:cubicBezTo>
                    <a:pt x="647" y="255"/>
                    <a:pt x="660" y="255"/>
                    <a:pt x="665" y="256"/>
                  </a:cubicBezTo>
                  <a:cubicBezTo>
                    <a:pt x="662" y="263"/>
                    <a:pt x="654" y="267"/>
                    <a:pt x="645" y="268"/>
                  </a:cubicBezTo>
                  <a:cubicBezTo>
                    <a:pt x="645" y="271"/>
                    <a:pt x="647" y="274"/>
                    <a:pt x="650" y="275"/>
                  </a:cubicBezTo>
                  <a:cubicBezTo>
                    <a:pt x="647" y="288"/>
                    <a:pt x="629" y="282"/>
                    <a:pt x="626" y="291"/>
                  </a:cubicBezTo>
                  <a:cubicBezTo>
                    <a:pt x="621" y="288"/>
                    <a:pt x="616" y="286"/>
                    <a:pt x="612" y="281"/>
                  </a:cubicBezTo>
                  <a:cubicBezTo>
                    <a:pt x="606" y="281"/>
                    <a:pt x="606" y="281"/>
                    <a:pt x="606" y="281"/>
                  </a:cubicBezTo>
                  <a:cubicBezTo>
                    <a:pt x="610" y="293"/>
                    <a:pt x="630" y="289"/>
                    <a:pt x="630" y="301"/>
                  </a:cubicBezTo>
                  <a:cubicBezTo>
                    <a:pt x="630" y="306"/>
                    <a:pt x="629" y="313"/>
                    <a:pt x="623" y="313"/>
                  </a:cubicBezTo>
                  <a:cubicBezTo>
                    <a:pt x="616" y="313"/>
                    <a:pt x="602" y="302"/>
                    <a:pt x="599" y="293"/>
                  </a:cubicBezTo>
                  <a:cubicBezTo>
                    <a:pt x="596" y="294"/>
                    <a:pt x="595" y="293"/>
                    <a:pt x="594" y="293"/>
                  </a:cubicBezTo>
                  <a:cubicBezTo>
                    <a:pt x="594" y="300"/>
                    <a:pt x="594" y="300"/>
                    <a:pt x="594" y="300"/>
                  </a:cubicBezTo>
                  <a:cubicBezTo>
                    <a:pt x="609" y="316"/>
                    <a:pt x="637" y="323"/>
                    <a:pt x="637" y="348"/>
                  </a:cubicBezTo>
                  <a:cubicBezTo>
                    <a:pt x="637" y="353"/>
                    <a:pt x="630" y="353"/>
                    <a:pt x="626" y="353"/>
                  </a:cubicBezTo>
                  <a:cubicBezTo>
                    <a:pt x="605" y="353"/>
                    <a:pt x="609" y="331"/>
                    <a:pt x="592" y="331"/>
                  </a:cubicBezTo>
                  <a:cubicBezTo>
                    <a:pt x="589" y="331"/>
                    <a:pt x="587" y="333"/>
                    <a:pt x="585" y="331"/>
                  </a:cubicBezTo>
                  <a:cubicBezTo>
                    <a:pt x="585" y="337"/>
                    <a:pt x="589" y="339"/>
                    <a:pt x="589" y="342"/>
                  </a:cubicBezTo>
                  <a:cubicBezTo>
                    <a:pt x="589" y="346"/>
                    <a:pt x="582" y="347"/>
                    <a:pt x="580" y="348"/>
                  </a:cubicBezTo>
                  <a:cubicBezTo>
                    <a:pt x="580" y="361"/>
                    <a:pt x="619" y="359"/>
                    <a:pt x="628" y="362"/>
                  </a:cubicBezTo>
                  <a:cubicBezTo>
                    <a:pt x="621" y="367"/>
                    <a:pt x="617" y="368"/>
                    <a:pt x="609" y="371"/>
                  </a:cubicBezTo>
                  <a:cubicBezTo>
                    <a:pt x="595" y="375"/>
                    <a:pt x="590" y="388"/>
                    <a:pt x="578" y="391"/>
                  </a:cubicBezTo>
                  <a:cubicBezTo>
                    <a:pt x="562" y="397"/>
                    <a:pt x="549" y="395"/>
                    <a:pt x="533" y="402"/>
                  </a:cubicBezTo>
                  <a:cubicBezTo>
                    <a:pt x="512" y="402"/>
                    <a:pt x="512" y="402"/>
                    <a:pt x="512" y="402"/>
                  </a:cubicBezTo>
                  <a:cubicBezTo>
                    <a:pt x="508" y="405"/>
                    <a:pt x="503" y="406"/>
                    <a:pt x="503" y="410"/>
                  </a:cubicBezTo>
                  <a:cubicBezTo>
                    <a:pt x="493" y="418"/>
                    <a:pt x="493" y="418"/>
                    <a:pt x="493" y="418"/>
                  </a:cubicBezTo>
                  <a:cubicBezTo>
                    <a:pt x="484" y="424"/>
                    <a:pt x="484" y="433"/>
                    <a:pt x="477" y="439"/>
                  </a:cubicBezTo>
                  <a:cubicBezTo>
                    <a:pt x="469" y="448"/>
                    <a:pt x="454" y="446"/>
                    <a:pt x="445" y="453"/>
                  </a:cubicBezTo>
                  <a:cubicBezTo>
                    <a:pt x="438" y="453"/>
                    <a:pt x="438" y="453"/>
                    <a:pt x="438" y="453"/>
                  </a:cubicBezTo>
                  <a:cubicBezTo>
                    <a:pt x="438" y="444"/>
                    <a:pt x="438" y="444"/>
                    <a:pt x="438" y="444"/>
                  </a:cubicBezTo>
                  <a:cubicBezTo>
                    <a:pt x="432" y="446"/>
                    <a:pt x="433" y="451"/>
                    <a:pt x="429" y="455"/>
                  </a:cubicBezTo>
                  <a:cubicBezTo>
                    <a:pt x="420" y="464"/>
                    <a:pt x="397" y="460"/>
                    <a:pt x="397" y="474"/>
                  </a:cubicBezTo>
                  <a:cubicBezTo>
                    <a:pt x="397" y="476"/>
                    <a:pt x="398" y="477"/>
                    <a:pt x="398" y="479"/>
                  </a:cubicBezTo>
                  <a:cubicBezTo>
                    <a:pt x="396" y="480"/>
                    <a:pt x="394" y="482"/>
                    <a:pt x="394" y="484"/>
                  </a:cubicBezTo>
                  <a:cubicBezTo>
                    <a:pt x="394" y="487"/>
                    <a:pt x="400" y="489"/>
                    <a:pt x="400" y="494"/>
                  </a:cubicBezTo>
                  <a:cubicBezTo>
                    <a:pt x="400" y="509"/>
                    <a:pt x="379" y="504"/>
                    <a:pt x="379" y="517"/>
                  </a:cubicBezTo>
                  <a:cubicBezTo>
                    <a:pt x="379" y="524"/>
                    <a:pt x="378" y="536"/>
                    <a:pt x="379" y="541"/>
                  </a:cubicBezTo>
                  <a:cubicBezTo>
                    <a:pt x="369" y="545"/>
                    <a:pt x="374" y="568"/>
                    <a:pt x="363" y="568"/>
                  </a:cubicBezTo>
                  <a:cubicBezTo>
                    <a:pt x="360" y="568"/>
                    <a:pt x="358" y="566"/>
                    <a:pt x="357" y="564"/>
                  </a:cubicBezTo>
                  <a:cubicBezTo>
                    <a:pt x="352" y="564"/>
                    <a:pt x="351" y="567"/>
                    <a:pt x="349" y="567"/>
                  </a:cubicBezTo>
                  <a:cubicBezTo>
                    <a:pt x="338" y="567"/>
                    <a:pt x="339" y="547"/>
                    <a:pt x="328" y="547"/>
                  </a:cubicBezTo>
                  <a:cubicBezTo>
                    <a:pt x="322" y="547"/>
                    <a:pt x="315" y="552"/>
                    <a:pt x="309" y="553"/>
                  </a:cubicBezTo>
                  <a:cubicBezTo>
                    <a:pt x="306" y="543"/>
                    <a:pt x="302" y="546"/>
                    <a:pt x="295" y="541"/>
                  </a:cubicBezTo>
                  <a:cubicBezTo>
                    <a:pt x="292" y="539"/>
                    <a:pt x="293" y="533"/>
                    <a:pt x="292" y="532"/>
                  </a:cubicBezTo>
                  <a:cubicBezTo>
                    <a:pt x="283" y="525"/>
                    <a:pt x="267" y="505"/>
                    <a:pt x="267" y="493"/>
                  </a:cubicBezTo>
                  <a:cubicBezTo>
                    <a:pt x="267" y="487"/>
                    <a:pt x="270" y="487"/>
                    <a:pt x="273" y="484"/>
                  </a:cubicBezTo>
                  <a:cubicBezTo>
                    <a:pt x="267" y="476"/>
                    <a:pt x="264" y="487"/>
                    <a:pt x="257" y="483"/>
                  </a:cubicBezTo>
                  <a:cubicBezTo>
                    <a:pt x="255" y="481"/>
                    <a:pt x="254" y="473"/>
                    <a:pt x="253" y="469"/>
                  </a:cubicBezTo>
                  <a:cubicBezTo>
                    <a:pt x="250" y="460"/>
                    <a:pt x="238" y="456"/>
                    <a:pt x="238" y="444"/>
                  </a:cubicBezTo>
                  <a:cubicBezTo>
                    <a:pt x="238" y="439"/>
                    <a:pt x="241" y="437"/>
                    <a:pt x="243" y="433"/>
                  </a:cubicBezTo>
                  <a:cubicBezTo>
                    <a:pt x="240" y="431"/>
                    <a:pt x="237" y="431"/>
                    <a:pt x="234" y="433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40" y="415"/>
                    <a:pt x="243" y="406"/>
                    <a:pt x="251" y="399"/>
                  </a:cubicBezTo>
                  <a:lnTo>
                    <a:pt x="25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7907338" y="2428875"/>
              <a:ext cx="134937" cy="88900"/>
            </a:xfrm>
            <a:custGeom>
              <a:avLst/>
              <a:gdLst>
                <a:gd name="T0" fmla="*/ 9 w 36"/>
                <a:gd name="T1" fmla="*/ 24 h 24"/>
                <a:gd name="T2" fmla="*/ 0 w 36"/>
                <a:gd name="T3" fmla="*/ 9 h 24"/>
                <a:gd name="T4" fmla="*/ 10 w 36"/>
                <a:gd name="T5" fmla="*/ 0 h 24"/>
                <a:gd name="T6" fmla="*/ 36 w 36"/>
                <a:gd name="T7" fmla="*/ 16 h 24"/>
                <a:gd name="T8" fmla="*/ 19 w 36"/>
                <a:gd name="T9" fmla="*/ 24 h 24"/>
                <a:gd name="T10" fmla="*/ 9 w 3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9582150" y="1970088"/>
              <a:ext cx="76200" cy="49213"/>
            </a:xfrm>
            <a:custGeom>
              <a:avLst/>
              <a:gdLst>
                <a:gd name="T0" fmla="*/ 6 w 20"/>
                <a:gd name="T1" fmla="*/ 13 h 13"/>
                <a:gd name="T2" fmla="*/ 0 w 20"/>
                <a:gd name="T3" fmla="*/ 6 h 13"/>
                <a:gd name="T4" fmla="*/ 4 w 20"/>
                <a:gd name="T5" fmla="*/ 0 h 13"/>
                <a:gd name="T6" fmla="*/ 12 w 20"/>
                <a:gd name="T7" fmla="*/ 0 h 13"/>
                <a:gd name="T8" fmla="*/ 12 w 20"/>
                <a:gd name="T9" fmla="*/ 6 h 13"/>
                <a:gd name="T10" fmla="*/ 20 w 20"/>
                <a:gd name="T11" fmla="*/ 6 h 13"/>
                <a:gd name="T12" fmla="*/ 6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6" y="13"/>
                  </a:moveTo>
                  <a:cubicBezTo>
                    <a:pt x="3" y="13"/>
                    <a:pt x="0" y="8"/>
                    <a:pt x="0" y="6"/>
                  </a:cubicBezTo>
                  <a:cubicBezTo>
                    <a:pt x="0" y="3"/>
                    <a:pt x="3" y="2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7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7708900" y="3784600"/>
              <a:ext cx="303212" cy="296863"/>
            </a:xfrm>
            <a:custGeom>
              <a:avLst/>
              <a:gdLst>
                <a:gd name="T0" fmla="*/ 4 w 81"/>
                <a:gd name="T1" fmla="*/ 66 h 79"/>
                <a:gd name="T2" fmla="*/ 0 w 81"/>
                <a:gd name="T3" fmla="*/ 62 h 79"/>
                <a:gd name="T4" fmla="*/ 7 w 81"/>
                <a:gd name="T5" fmla="*/ 54 h 79"/>
                <a:gd name="T6" fmla="*/ 7 w 81"/>
                <a:gd name="T7" fmla="*/ 51 h 79"/>
                <a:gd name="T8" fmla="*/ 4 w 81"/>
                <a:gd name="T9" fmla="*/ 49 h 79"/>
                <a:gd name="T10" fmla="*/ 27 w 81"/>
                <a:gd name="T11" fmla="*/ 13 h 79"/>
                <a:gd name="T12" fmla="*/ 41 w 81"/>
                <a:gd name="T13" fmla="*/ 0 h 79"/>
                <a:gd name="T14" fmla="*/ 44 w 81"/>
                <a:gd name="T15" fmla="*/ 4 h 79"/>
                <a:gd name="T16" fmla="*/ 32 w 81"/>
                <a:gd name="T17" fmla="*/ 27 h 79"/>
                <a:gd name="T18" fmla="*/ 32 w 81"/>
                <a:gd name="T19" fmla="*/ 31 h 79"/>
                <a:gd name="T20" fmla="*/ 38 w 81"/>
                <a:gd name="T21" fmla="*/ 27 h 79"/>
                <a:gd name="T22" fmla="*/ 45 w 81"/>
                <a:gd name="T23" fmla="*/ 29 h 79"/>
                <a:gd name="T24" fmla="*/ 43 w 81"/>
                <a:gd name="T25" fmla="*/ 32 h 79"/>
                <a:gd name="T26" fmla="*/ 43 w 81"/>
                <a:gd name="T27" fmla="*/ 35 h 79"/>
                <a:gd name="T28" fmla="*/ 51 w 81"/>
                <a:gd name="T29" fmla="*/ 35 h 79"/>
                <a:gd name="T30" fmla="*/ 51 w 81"/>
                <a:gd name="T31" fmla="*/ 38 h 79"/>
                <a:gd name="T32" fmla="*/ 56 w 81"/>
                <a:gd name="T33" fmla="*/ 36 h 79"/>
                <a:gd name="T34" fmla="*/ 69 w 81"/>
                <a:gd name="T35" fmla="*/ 36 h 79"/>
                <a:gd name="T36" fmla="*/ 68 w 81"/>
                <a:gd name="T37" fmla="*/ 50 h 79"/>
                <a:gd name="T38" fmla="*/ 73 w 81"/>
                <a:gd name="T39" fmla="*/ 49 h 79"/>
                <a:gd name="T40" fmla="*/ 69 w 81"/>
                <a:gd name="T41" fmla="*/ 56 h 79"/>
                <a:gd name="T42" fmla="*/ 72 w 81"/>
                <a:gd name="T43" fmla="*/ 62 h 79"/>
                <a:gd name="T44" fmla="*/ 78 w 81"/>
                <a:gd name="T45" fmla="*/ 60 h 79"/>
                <a:gd name="T46" fmla="*/ 81 w 81"/>
                <a:gd name="T47" fmla="*/ 69 h 79"/>
                <a:gd name="T48" fmla="*/ 74 w 81"/>
                <a:gd name="T49" fmla="*/ 79 h 79"/>
                <a:gd name="T50" fmla="*/ 70 w 81"/>
                <a:gd name="T51" fmla="*/ 74 h 79"/>
                <a:gd name="T52" fmla="*/ 66 w 81"/>
                <a:gd name="T53" fmla="*/ 73 h 79"/>
                <a:gd name="T54" fmla="*/ 62 w 81"/>
                <a:gd name="T55" fmla="*/ 62 h 79"/>
                <a:gd name="T56" fmla="*/ 49 w 81"/>
                <a:gd name="T57" fmla="*/ 73 h 79"/>
                <a:gd name="T58" fmla="*/ 47 w 81"/>
                <a:gd name="T59" fmla="*/ 73 h 79"/>
                <a:gd name="T60" fmla="*/ 51 w 81"/>
                <a:gd name="T61" fmla="*/ 66 h 79"/>
                <a:gd name="T62" fmla="*/ 39 w 81"/>
                <a:gd name="T63" fmla="*/ 65 h 79"/>
                <a:gd name="T64" fmla="*/ 31 w 81"/>
                <a:gd name="T65" fmla="*/ 67 h 79"/>
                <a:gd name="T66" fmla="*/ 17 w 81"/>
                <a:gd name="T67" fmla="*/ 64 h 79"/>
                <a:gd name="T68" fmla="*/ 4 w 81"/>
                <a:gd name="T6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79">
                  <a:moveTo>
                    <a:pt x="4" y="66"/>
                  </a:moveTo>
                  <a:cubicBezTo>
                    <a:pt x="2" y="66"/>
                    <a:pt x="0" y="63"/>
                    <a:pt x="0" y="62"/>
                  </a:cubicBezTo>
                  <a:cubicBezTo>
                    <a:pt x="0" y="60"/>
                    <a:pt x="7" y="54"/>
                    <a:pt x="7" y="5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4" y="50"/>
                    <a:pt x="4" y="49"/>
                  </a:cubicBezTo>
                  <a:cubicBezTo>
                    <a:pt x="16" y="43"/>
                    <a:pt x="21" y="23"/>
                    <a:pt x="27" y="13"/>
                  </a:cubicBezTo>
                  <a:cubicBezTo>
                    <a:pt x="31" y="8"/>
                    <a:pt x="34" y="0"/>
                    <a:pt x="41" y="0"/>
                  </a:cubicBezTo>
                  <a:cubicBezTo>
                    <a:pt x="42" y="0"/>
                    <a:pt x="44" y="3"/>
                    <a:pt x="44" y="4"/>
                  </a:cubicBezTo>
                  <a:cubicBezTo>
                    <a:pt x="44" y="14"/>
                    <a:pt x="34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27"/>
                    <a:pt x="38" y="27"/>
                  </a:cubicBezTo>
                  <a:cubicBezTo>
                    <a:pt x="41" y="27"/>
                    <a:pt x="44" y="28"/>
                    <a:pt x="45" y="2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8"/>
                    <a:pt x="51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1" y="37"/>
                    <a:pt x="67" y="37"/>
                    <a:pt x="69" y="36"/>
                  </a:cubicBezTo>
                  <a:cubicBezTo>
                    <a:pt x="69" y="40"/>
                    <a:pt x="68" y="44"/>
                    <a:pt x="68" y="50"/>
                  </a:cubicBezTo>
                  <a:cubicBezTo>
                    <a:pt x="69" y="49"/>
                    <a:pt x="72" y="49"/>
                    <a:pt x="73" y="49"/>
                  </a:cubicBezTo>
                  <a:cubicBezTo>
                    <a:pt x="73" y="53"/>
                    <a:pt x="69" y="54"/>
                    <a:pt x="69" y="56"/>
                  </a:cubicBezTo>
                  <a:cubicBezTo>
                    <a:pt x="69" y="58"/>
                    <a:pt x="72" y="59"/>
                    <a:pt x="72" y="62"/>
                  </a:cubicBezTo>
                  <a:cubicBezTo>
                    <a:pt x="76" y="62"/>
                    <a:pt x="75" y="62"/>
                    <a:pt x="78" y="60"/>
                  </a:cubicBezTo>
                  <a:cubicBezTo>
                    <a:pt x="78" y="65"/>
                    <a:pt x="81" y="65"/>
                    <a:pt x="81" y="69"/>
                  </a:cubicBezTo>
                  <a:cubicBezTo>
                    <a:pt x="81" y="74"/>
                    <a:pt x="78" y="79"/>
                    <a:pt x="74" y="79"/>
                  </a:cubicBezTo>
                  <a:cubicBezTo>
                    <a:pt x="71" y="79"/>
                    <a:pt x="70" y="76"/>
                    <a:pt x="70" y="74"/>
                  </a:cubicBezTo>
                  <a:cubicBezTo>
                    <a:pt x="68" y="74"/>
                    <a:pt x="68" y="73"/>
                    <a:pt x="66" y="73"/>
                  </a:cubicBezTo>
                  <a:cubicBezTo>
                    <a:pt x="63" y="73"/>
                    <a:pt x="65" y="65"/>
                    <a:pt x="62" y="62"/>
                  </a:cubicBezTo>
                  <a:cubicBezTo>
                    <a:pt x="58" y="67"/>
                    <a:pt x="54" y="73"/>
                    <a:pt x="49" y="73"/>
                  </a:cubicBezTo>
                  <a:cubicBezTo>
                    <a:pt x="48" y="73"/>
                    <a:pt x="47" y="74"/>
                    <a:pt x="47" y="73"/>
                  </a:cubicBezTo>
                  <a:cubicBezTo>
                    <a:pt x="47" y="69"/>
                    <a:pt x="50" y="69"/>
                    <a:pt x="51" y="66"/>
                  </a:cubicBezTo>
                  <a:cubicBezTo>
                    <a:pt x="47" y="66"/>
                    <a:pt x="41" y="69"/>
                    <a:pt x="39" y="65"/>
                  </a:cubicBezTo>
                  <a:cubicBezTo>
                    <a:pt x="36" y="66"/>
                    <a:pt x="34" y="67"/>
                    <a:pt x="31" y="67"/>
                  </a:cubicBezTo>
                  <a:cubicBezTo>
                    <a:pt x="25" y="67"/>
                    <a:pt x="22" y="64"/>
                    <a:pt x="17" y="64"/>
                  </a:cubicBezTo>
                  <a:cubicBezTo>
                    <a:pt x="11" y="64"/>
                    <a:pt x="9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6645275" y="3690938"/>
              <a:ext cx="52387" cy="30163"/>
            </a:xfrm>
            <a:custGeom>
              <a:avLst/>
              <a:gdLst>
                <a:gd name="T0" fmla="*/ 0 w 14"/>
                <a:gd name="T1" fmla="*/ 0 h 8"/>
                <a:gd name="T2" fmla="*/ 14 w 14"/>
                <a:gd name="T3" fmla="*/ 8 h 8"/>
                <a:gd name="T4" fmla="*/ 12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7" y="0"/>
                    <a:pt x="14" y="2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8" y="8"/>
                    <a:pt x="2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 noEditPoints="1"/>
            </p:cNvSpPr>
            <p:nvPr/>
          </p:nvSpPr>
          <p:spPr bwMode="auto">
            <a:xfrm>
              <a:off x="2652713" y="2311400"/>
              <a:ext cx="5216525" cy="3811588"/>
            </a:xfrm>
            <a:custGeom>
              <a:avLst/>
              <a:gdLst>
                <a:gd name="T0" fmla="*/ 1332 w 1389"/>
                <a:gd name="T1" fmla="*/ 318 h 1014"/>
                <a:gd name="T2" fmla="*/ 1267 w 1389"/>
                <a:gd name="T3" fmla="*/ 251 h 1014"/>
                <a:gd name="T4" fmla="*/ 1106 w 1389"/>
                <a:gd name="T5" fmla="*/ 205 h 1014"/>
                <a:gd name="T6" fmla="*/ 1084 w 1389"/>
                <a:gd name="T7" fmla="*/ 398 h 1014"/>
                <a:gd name="T8" fmla="*/ 903 w 1389"/>
                <a:gd name="T9" fmla="*/ 271 h 1014"/>
                <a:gd name="T10" fmla="*/ 975 w 1389"/>
                <a:gd name="T11" fmla="*/ 167 h 1014"/>
                <a:gd name="T12" fmla="*/ 1025 w 1389"/>
                <a:gd name="T13" fmla="*/ 124 h 1014"/>
                <a:gd name="T14" fmla="*/ 1028 w 1389"/>
                <a:gd name="T15" fmla="*/ 46 h 1014"/>
                <a:gd name="T16" fmla="*/ 954 w 1389"/>
                <a:gd name="T17" fmla="*/ 76 h 1014"/>
                <a:gd name="T18" fmla="*/ 881 w 1389"/>
                <a:gd name="T19" fmla="*/ 16 h 1014"/>
                <a:gd name="T20" fmla="*/ 865 w 1389"/>
                <a:gd name="T21" fmla="*/ 76 h 1014"/>
                <a:gd name="T22" fmla="*/ 738 w 1389"/>
                <a:gd name="T23" fmla="*/ 105 h 1014"/>
                <a:gd name="T24" fmla="*/ 559 w 1389"/>
                <a:gd name="T25" fmla="*/ 48 h 1014"/>
                <a:gd name="T26" fmla="*/ 417 w 1389"/>
                <a:gd name="T27" fmla="*/ 54 h 1014"/>
                <a:gd name="T28" fmla="*/ 283 w 1389"/>
                <a:gd name="T29" fmla="*/ 45 h 1014"/>
                <a:gd name="T30" fmla="*/ 134 w 1389"/>
                <a:gd name="T31" fmla="*/ 14 h 1014"/>
                <a:gd name="T32" fmla="*/ 76 w 1389"/>
                <a:gd name="T33" fmla="*/ 129 h 1014"/>
                <a:gd name="T34" fmla="*/ 41 w 1389"/>
                <a:gd name="T35" fmla="*/ 161 h 1014"/>
                <a:gd name="T36" fmla="*/ 19 w 1389"/>
                <a:gd name="T37" fmla="*/ 216 h 1014"/>
                <a:gd name="T38" fmla="*/ 82 w 1389"/>
                <a:gd name="T39" fmla="*/ 271 h 1014"/>
                <a:gd name="T40" fmla="*/ 126 w 1389"/>
                <a:gd name="T41" fmla="*/ 293 h 1014"/>
                <a:gd name="T42" fmla="*/ 152 w 1389"/>
                <a:gd name="T43" fmla="*/ 288 h 1014"/>
                <a:gd name="T44" fmla="*/ 193 w 1389"/>
                <a:gd name="T45" fmla="*/ 260 h 1014"/>
                <a:gd name="T46" fmla="*/ 380 w 1389"/>
                <a:gd name="T47" fmla="*/ 279 h 1014"/>
                <a:gd name="T48" fmla="*/ 414 w 1389"/>
                <a:gd name="T49" fmla="*/ 304 h 1014"/>
                <a:gd name="T50" fmla="*/ 475 w 1389"/>
                <a:gd name="T51" fmla="*/ 365 h 1014"/>
                <a:gd name="T52" fmla="*/ 551 w 1389"/>
                <a:gd name="T53" fmla="*/ 457 h 1014"/>
                <a:gd name="T54" fmla="*/ 578 w 1389"/>
                <a:gd name="T55" fmla="*/ 641 h 1014"/>
                <a:gd name="T56" fmla="*/ 656 w 1389"/>
                <a:gd name="T57" fmla="*/ 751 h 1014"/>
                <a:gd name="T58" fmla="*/ 711 w 1389"/>
                <a:gd name="T59" fmla="*/ 800 h 1014"/>
                <a:gd name="T60" fmla="*/ 680 w 1389"/>
                <a:gd name="T61" fmla="*/ 716 h 1014"/>
                <a:gd name="T62" fmla="*/ 776 w 1389"/>
                <a:gd name="T63" fmla="*/ 837 h 1014"/>
                <a:gd name="T64" fmla="*/ 868 w 1389"/>
                <a:gd name="T65" fmla="*/ 903 h 1014"/>
                <a:gd name="T66" fmla="*/ 984 w 1389"/>
                <a:gd name="T67" fmla="*/ 938 h 1014"/>
                <a:gd name="T68" fmla="*/ 1043 w 1389"/>
                <a:gd name="T69" fmla="*/ 990 h 1014"/>
                <a:gd name="T70" fmla="*/ 1110 w 1389"/>
                <a:gd name="T71" fmla="*/ 1000 h 1014"/>
                <a:gd name="T72" fmla="*/ 1043 w 1389"/>
                <a:gd name="T73" fmla="*/ 938 h 1014"/>
                <a:gd name="T74" fmla="*/ 986 w 1389"/>
                <a:gd name="T75" fmla="*/ 869 h 1014"/>
                <a:gd name="T76" fmla="*/ 957 w 1389"/>
                <a:gd name="T77" fmla="*/ 846 h 1014"/>
                <a:gd name="T78" fmla="*/ 872 w 1389"/>
                <a:gd name="T79" fmla="*/ 827 h 1014"/>
                <a:gd name="T80" fmla="*/ 885 w 1389"/>
                <a:gd name="T81" fmla="*/ 736 h 1014"/>
                <a:gd name="T82" fmla="*/ 987 w 1389"/>
                <a:gd name="T83" fmla="*/ 710 h 1014"/>
                <a:gd name="T84" fmla="*/ 1086 w 1389"/>
                <a:gd name="T85" fmla="*/ 764 h 1014"/>
                <a:gd name="T86" fmla="*/ 1137 w 1389"/>
                <a:gd name="T87" fmla="*/ 644 h 1014"/>
                <a:gd name="T88" fmla="*/ 1136 w 1389"/>
                <a:gd name="T89" fmla="*/ 613 h 1014"/>
                <a:gd name="T90" fmla="*/ 1149 w 1389"/>
                <a:gd name="T91" fmla="*/ 585 h 1014"/>
                <a:gd name="T92" fmla="*/ 1168 w 1389"/>
                <a:gd name="T93" fmla="*/ 560 h 1014"/>
                <a:gd name="T94" fmla="*/ 1236 w 1389"/>
                <a:gd name="T95" fmla="*/ 509 h 1014"/>
                <a:gd name="T96" fmla="*/ 1286 w 1389"/>
                <a:gd name="T97" fmla="*/ 493 h 1014"/>
                <a:gd name="T98" fmla="*/ 1268 w 1389"/>
                <a:gd name="T99" fmla="*/ 451 h 1014"/>
                <a:gd name="T100" fmla="*/ 1389 w 1389"/>
                <a:gd name="T101" fmla="*/ 379 h 1014"/>
                <a:gd name="T102" fmla="*/ 998 w 1389"/>
                <a:gd name="T103" fmla="*/ 550 h 1014"/>
                <a:gd name="T104" fmla="*/ 999 w 1389"/>
                <a:gd name="T105" fmla="*/ 476 h 1014"/>
                <a:gd name="T106" fmla="*/ 936 w 1389"/>
                <a:gd name="T107" fmla="*/ 474 h 1014"/>
                <a:gd name="T108" fmla="*/ 1028 w 1389"/>
                <a:gd name="T109" fmla="*/ 471 h 1014"/>
                <a:gd name="T110" fmla="*/ 1042 w 1389"/>
                <a:gd name="T111" fmla="*/ 516 h 1014"/>
                <a:gd name="T112" fmla="*/ 1089 w 1389"/>
                <a:gd name="T113" fmla="*/ 539 h 1014"/>
                <a:gd name="T114" fmla="*/ 1089 w 1389"/>
                <a:gd name="T115" fmla="*/ 525 h 1014"/>
                <a:gd name="T116" fmla="*/ 1247 w 1389"/>
                <a:gd name="T117" fmla="*/ 498 h 1014"/>
                <a:gd name="T118" fmla="*/ 1245 w 1389"/>
                <a:gd name="T119" fmla="*/ 488 h 1014"/>
                <a:gd name="T120" fmla="*/ 1244 w 1389"/>
                <a:gd name="T121" fmla="*/ 476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9" h="1014">
                  <a:moveTo>
                    <a:pt x="1382" y="359"/>
                  </a:moveTo>
                  <a:cubicBezTo>
                    <a:pt x="1378" y="359"/>
                    <a:pt x="1383" y="354"/>
                    <a:pt x="1378" y="352"/>
                  </a:cubicBezTo>
                  <a:cubicBezTo>
                    <a:pt x="1378" y="347"/>
                    <a:pt x="1378" y="347"/>
                    <a:pt x="1378" y="347"/>
                  </a:cubicBezTo>
                  <a:cubicBezTo>
                    <a:pt x="1368" y="352"/>
                    <a:pt x="1347" y="360"/>
                    <a:pt x="1337" y="360"/>
                  </a:cubicBezTo>
                  <a:cubicBezTo>
                    <a:pt x="1336" y="360"/>
                    <a:pt x="1333" y="359"/>
                    <a:pt x="1333" y="358"/>
                  </a:cubicBezTo>
                  <a:cubicBezTo>
                    <a:pt x="1341" y="353"/>
                    <a:pt x="1365" y="350"/>
                    <a:pt x="1368" y="342"/>
                  </a:cubicBezTo>
                  <a:cubicBezTo>
                    <a:pt x="1368" y="340"/>
                    <a:pt x="1365" y="339"/>
                    <a:pt x="1364" y="337"/>
                  </a:cubicBezTo>
                  <a:cubicBezTo>
                    <a:pt x="1354" y="338"/>
                    <a:pt x="1332" y="333"/>
                    <a:pt x="1332" y="318"/>
                  </a:cubicBezTo>
                  <a:cubicBezTo>
                    <a:pt x="1332" y="317"/>
                    <a:pt x="1332" y="317"/>
                    <a:pt x="1332" y="317"/>
                  </a:cubicBezTo>
                  <a:cubicBezTo>
                    <a:pt x="1322" y="317"/>
                    <a:pt x="1316" y="311"/>
                    <a:pt x="1311" y="307"/>
                  </a:cubicBezTo>
                  <a:cubicBezTo>
                    <a:pt x="1313" y="305"/>
                    <a:pt x="1317" y="304"/>
                    <a:pt x="1317" y="299"/>
                  </a:cubicBezTo>
                  <a:cubicBezTo>
                    <a:pt x="1317" y="294"/>
                    <a:pt x="1313" y="291"/>
                    <a:pt x="1314" y="287"/>
                  </a:cubicBezTo>
                  <a:cubicBezTo>
                    <a:pt x="1310" y="285"/>
                    <a:pt x="1296" y="276"/>
                    <a:pt x="1300" y="268"/>
                  </a:cubicBezTo>
                  <a:cubicBezTo>
                    <a:pt x="1304" y="258"/>
                    <a:pt x="1286" y="256"/>
                    <a:pt x="1285" y="244"/>
                  </a:cubicBezTo>
                  <a:cubicBezTo>
                    <a:pt x="1283" y="244"/>
                    <a:pt x="1279" y="240"/>
                    <a:pt x="1277" y="239"/>
                  </a:cubicBezTo>
                  <a:cubicBezTo>
                    <a:pt x="1274" y="241"/>
                    <a:pt x="1267" y="245"/>
                    <a:pt x="1267" y="251"/>
                  </a:cubicBezTo>
                  <a:cubicBezTo>
                    <a:pt x="1267" y="257"/>
                    <a:pt x="1253" y="274"/>
                    <a:pt x="1242" y="274"/>
                  </a:cubicBezTo>
                  <a:cubicBezTo>
                    <a:pt x="1234" y="274"/>
                    <a:pt x="1233" y="264"/>
                    <a:pt x="1228" y="264"/>
                  </a:cubicBezTo>
                  <a:cubicBezTo>
                    <a:pt x="1220" y="264"/>
                    <a:pt x="1217" y="243"/>
                    <a:pt x="1216" y="233"/>
                  </a:cubicBezTo>
                  <a:cubicBezTo>
                    <a:pt x="1214" y="221"/>
                    <a:pt x="1191" y="230"/>
                    <a:pt x="1191" y="214"/>
                  </a:cubicBezTo>
                  <a:cubicBezTo>
                    <a:pt x="1179" y="212"/>
                    <a:pt x="1176" y="197"/>
                    <a:pt x="1164" y="197"/>
                  </a:cubicBezTo>
                  <a:cubicBezTo>
                    <a:pt x="1158" y="197"/>
                    <a:pt x="1158" y="202"/>
                    <a:pt x="1151" y="202"/>
                  </a:cubicBezTo>
                  <a:cubicBezTo>
                    <a:pt x="1139" y="202"/>
                    <a:pt x="1131" y="194"/>
                    <a:pt x="1119" y="194"/>
                  </a:cubicBezTo>
                  <a:cubicBezTo>
                    <a:pt x="1112" y="194"/>
                    <a:pt x="1106" y="197"/>
                    <a:pt x="1106" y="205"/>
                  </a:cubicBezTo>
                  <a:cubicBezTo>
                    <a:pt x="1106" y="209"/>
                    <a:pt x="1121" y="216"/>
                    <a:pt x="1107" y="225"/>
                  </a:cubicBezTo>
                  <a:cubicBezTo>
                    <a:pt x="1101" y="228"/>
                    <a:pt x="1115" y="238"/>
                    <a:pt x="1116" y="244"/>
                  </a:cubicBezTo>
                  <a:cubicBezTo>
                    <a:pt x="1117" y="257"/>
                    <a:pt x="1105" y="260"/>
                    <a:pt x="1099" y="263"/>
                  </a:cubicBezTo>
                  <a:cubicBezTo>
                    <a:pt x="1109" y="280"/>
                    <a:pt x="1124" y="285"/>
                    <a:pt x="1124" y="314"/>
                  </a:cubicBezTo>
                  <a:cubicBezTo>
                    <a:pt x="1124" y="322"/>
                    <a:pt x="1098" y="342"/>
                    <a:pt x="1090" y="343"/>
                  </a:cubicBezTo>
                  <a:cubicBezTo>
                    <a:pt x="1105" y="351"/>
                    <a:pt x="1099" y="375"/>
                    <a:pt x="1105" y="382"/>
                  </a:cubicBezTo>
                  <a:cubicBezTo>
                    <a:pt x="1103" y="385"/>
                    <a:pt x="1097" y="388"/>
                    <a:pt x="1097" y="393"/>
                  </a:cubicBezTo>
                  <a:cubicBezTo>
                    <a:pt x="1092" y="393"/>
                    <a:pt x="1088" y="401"/>
                    <a:pt x="1084" y="398"/>
                  </a:cubicBezTo>
                  <a:cubicBezTo>
                    <a:pt x="1073" y="389"/>
                    <a:pt x="1058" y="376"/>
                    <a:pt x="1058" y="363"/>
                  </a:cubicBezTo>
                  <a:cubicBezTo>
                    <a:pt x="1058" y="349"/>
                    <a:pt x="1060" y="338"/>
                    <a:pt x="1048" y="330"/>
                  </a:cubicBezTo>
                  <a:cubicBezTo>
                    <a:pt x="1020" y="330"/>
                    <a:pt x="1020" y="330"/>
                    <a:pt x="1020" y="330"/>
                  </a:cubicBezTo>
                  <a:cubicBezTo>
                    <a:pt x="1004" y="318"/>
                    <a:pt x="985" y="311"/>
                    <a:pt x="966" y="304"/>
                  </a:cubicBezTo>
                  <a:cubicBezTo>
                    <a:pt x="963" y="303"/>
                    <a:pt x="953" y="295"/>
                    <a:pt x="947" y="295"/>
                  </a:cubicBezTo>
                  <a:cubicBezTo>
                    <a:pt x="940" y="295"/>
                    <a:pt x="937" y="302"/>
                    <a:pt x="930" y="302"/>
                  </a:cubicBezTo>
                  <a:cubicBezTo>
                    <a:pt x="930" y="291"/>
                    <a:pt x="923" y="267"/>
                    <a:pt x="914" y="267"/>
                  </a:cubicBezTo>
                  <a:cubicBezTo>
                    <a:pt x="909" y="267"/>
                    <a:pt x="907" y="270"/>
                    <a:pt x="903" y="271"/>
                  </a:cubicBezTo>
                  <a:cubicBezTo>
                    <a:pt x="905" y="266"/>
                    <a:pt x="903" y="264"/>
                    <a:pt x="903" y="252"/>
                  </a:cubicBezTo>
                  <a:cubicBezTo>
                    <a:pt x="903" y="234"/>
                    <a:pt x="908" y="224"/>
                    <a:pt x="918" y="214"/>
                  </a:cubicBezTo>
                  <a:cubicBezTo>
                    <a:pt x="922" y="210"/>
                    <a:pt x="929" y="193"/>
                    <a:pt x="933" y="192"/>
                  </a:cubicBezTo>
                  <a:cubicBezTo>
                    <a:pt x="940" y="189"/>
                    <a:pt x="953" y="194"/>
                    <a:pt x="953" y="183"/>
                  </a:cubicBezTo>
                  <a:cubicBezTo>
                    <a:pt x="953" y="177"/>
                    <a:pt x="936" y="176"/>
                    <a:pt x="930" y="173"/>
                  </a:cubicBezTo>
                  <a:cubicBezTo>
                    <a:pt x="934" y="174"/>
                    <a:pt x="921" y="165"/>
                    <a:pt x="956" y="176"/>
                  </a:cubicBezTo>
                  <a:cubicBezTo>
                    <a:pt x="966" y="179"/>
                    <a:pt x="960" y="167"/>
                    <a:pt x="965" y="167"/>
                  </a:cubicBezTo>
                  <a:cubicBezTo>
                    <a:pt x="966" y="167"/>
                    <a:pt x="970" y="167"/>
                    <a:pt x="975" y="167"/>
                  </a:cubicBezTo>
                  <a:cubicBezTo>
                    <a:pt x="985" y="167"/>
                    <a:pt x="991" y="156"/>
                    <a:pt x="998" y="151"/>
                  </a:cubicBezTo>
                  <a:cubicBezTo>
                    <a:pt x="998" y="144"/>
                    <a:pt x="998" y="144"/>
                    <a:pt x="998" y="144"/>
                  </a:cubicBezTo>
                  <a:cubicBezTo>
                    <a:pt x="983" y="141"/>
                    <a:pt x="968" y="143"/>
                    <a:pt x="962" y="130"/>
                  </a:cubicBezTo>
                  <a:cubicBezTo>
                    <a:pt x="962" y="130"/>
                    <a:pt x="967" y="130"/>
                    <a:pt x="970" y="130"/>
                  </a:cubicBezTo>
                  <a:cubicBezTo>
                    <a:pt x="975" y="133"/>
                    <a:pt x="981" y="140"/>
                    <a:pt x="989" y="140"/>
                  </a:cubicBezTo>
                  <a:cubicBezTo>
                    <a:pt x="996" y="140"/>
                    <a:pt x="1009" y="130"/>
                    <a:pt x="1009" y="125"/>
                  </a:cubicBezTo>
                  <a:cubicBezTo>
                    <a:pt x="1009" y="123"/>
                    <a:pt x="1002" y="116"/>
                    <a:pt x="1006" y="116"/>
                  </a:cubicBezTo>
                  <a:cubicBezTo>
                    <a:pt x="1015" y="116"/>
                    <a:pt x="1019" y="124"/>
                    <a:pt x="1025" y="124"/>
                  </a:cubicBezTo>
                  <a:cubicBezTo>
                    <a:pt x="1029" y="124"/>
                    <a:pt x="1032" y="121"/>
                    <a:pt x="1039" y="121"/>
                  </a:cubicBezTo>
                  <a:cubicBezTo>
                    <a:pt x="1037" y="118"/>
                    <a:pt x="1039" y="111"/>
                    <a:pt x="1045" y="119"/>
                  </a:cubicBezTo>
                  <a:cubicBezTo>
                    <a:pt x="1048" y="123"/>
                    <a:pt x="1070" y="104"/>
                    <a:pt x="1070" y="98"/>
                  </a:cubicBezTo>
                  <a:cubicBezTo>
                    <a:pt x="1070" y="94"/>
                    <a:pt x="1060" y="90"/>
                    <a:pt x="1060" y="87"/>
                  </a:cubicBezTo>
                  <a:cubicBezTo>
                    <a:pt x="1060" y="84"/>
                    <a:pt x="1054" y="77"/>
                    <a:pt x="1068" y="71"/>
                  </a:cubicBezTo>
                  <a:cubicBezTo>
                    <a:pt x="1069" y="67"/>
                    <a:pt x="1068" y="67"/>
                    <a:pt x="1068" y="60"/>
                  </a:cubicBezTo>
                  <a:cubicBezTo>
                    <a:pt x="1054" y="60"/>
                    <a:pt x="1057" y="49"/>
                    <a:pt x="1039" y="49"/>
                  </a:cubicBezTo>
                  <a:cubicBezTo>
                    <a:pt x="1035" y="48"/>
                    <a:pt x="1032" y="46"/>
                    <a:pt x="1028" y="46"/>
                  </a:cubicBezTo>
                  <a:cubicBezTo>
                    <a:pt x="1023" y="46"/>
                    <a:pt x="1018" y="49"/>
                    <a:pt x="1018" y="55"/>
                  </a:cubicBezTo>
                  <a:cubicBezTo>
                    <a:pt x="1018" y="60"/>
                    <a:pt x="1024" y="62"/>
                    <a:pt x="1024" y="66"/>
                  </a:cubicBezTo>
                  <a:cubicBezTo>
                    <a:pt x="1024" y="71"/>
                    <a:pt x="1014" y="71"/>
                    <a:pt x="1012" y="75"/>
                  </a:cubicBezTo>
                  <a:cubicBezTo>
                    <a:pt x="1008" y="82"/>
                    <a:pt x="1010" y="88"/>
                    <a:pt x="1003" y="96"/>
                  </a:cubicBezTo>
                  <a:cubicBezTo>
                    <a:pt x="993" y="109"/>
                    <a:pt x="981" y="89"/>
                    <a:pt x="981" y="84"/>
                  </a:cubicBezTo>
                  <a:cubicBezTo>
                    <a:pt x="981" y="78"/>
                    <a:pt x="988" y="79"/>
                    <a:pt x="988" y="73"/>
                  </a:cubicBezTo>
                  <a:cubicBezTo>
                    <a:pt x="988" y="70"/>
                    <a:pt x="975" y="58"/>
                    <a:pt x="972" y="58"/>
                  </a:cubicBezTo>
                  <a:cubicBezTo>
                    <a:pt x="959" y="58"/>
                    <a:pt x="968" y="76"/>
                    <a:pt x="954" y="76"/>
                  </a:cubicBezTo>
                  <a:cubicBezTo>
                    <a:pt x="954" y="69"/>
                    <a:pt x="953" y="64"/>
                    <a:pt x="944" y="59"/>
                  </a:cubicBezTo>
                  <a:cubicBezTo>
                    <a:pt x="946" y="57"/>
                    <a:pt x="947" y="56"/>
                    <a:pt x="949" y="54"/>
                  </a:cubicBezTo>
                  <a:cubicBezTo>
                    <a:pt x="942" y="50"/>
                    <a:pt x="932" y="54"/>
                    <a:pt x="927" y="48"/>
                  </a:cubicBezTo>
                  <a:cubicBezTo>
                    <a:pt x="930" y="46"/>
                    <a:pt x="938" y="43"/>
                    <a:pt x="938" y="37"/>
                  </a:cubicBezTo>
                  <a:cubicBezTo>
                    <a:pt x="938" y="29"/>
                    <a:pt x="925" y="29"/>
                    <a:pt x="925" y="23"/>
                  </a:cubicBezTo>
                  <a:cubicBezTo>
                    <a:pt x="924" y="9"/>
                    <a:pt x="915" y="0"/>
                    <a:pt x="898" y="0"/>
                  </a:cubicBezTo>
                  <a:cubicBezTo>
                    <a:pt x="889" y="0"/>
                    <a:pt x="893" y="5"/>
                    <a:pt x="893" y="10"/>
                  </a:cubicBezTo>
                  <a:cubicBezTo>
                    <a:pt x="888" y="11"/>
                    <a:pt x="881" y="10"/>
                    <a:pt x="881" y="16"/>
                  </a:cubicBezTo>
                  <a:cubicBezTo>
                    <a:pt x="881" y="21"/>
                    <a:pt x="885" y="23"/>
                    <a:pt x="885" y="27"/>
                  </a:cubicBezTo>
                  <a:cubicBezTo>
                    <a:pt x="885" y="31"/>
                    <a:pt x="879" y="31"/>
                    <a:pt x="879" y="37"/>
                  </a:cubicBezTo>
                  <a:cubicBezTo>
                    <a:pt x="879" y="52"/>
                    <a:pt x="909" y="43"/>
                    <a:pt x="909" y="58"/>
                  </a:cubicBezTo>
                  <a:cubicBezTo>
                    <a:pt x="909" y="60"/>
                    <a:pt x="905" y="71"/>
                    <a:pt x="905" y="71"/>
                  </a:cubicBezTo>
                  <a:cubicBezTo>
                    <a:pt x="908" y="69"/>
                    <a:pt x="911" y="68"/>
                    <a:pt x="914" y="66"/>
                  </a:cubicBezTo>
                  <a:cubicBezTo>
                    <a:pt x="920" y="84"/>
                    <a:pt x="891" y="76"/>
                    <a:pt x="891" y="97"/>
                  </a:cubicBezTo>
                  <a:cubicBezTo>
                    <a:pt x="877" y="101"/>
                    <a:pt x="888" y="86"/>
                    <a:pt x="885" y="82"/>
                  </a:cubicBezTo>
                  <a:cubicBezTo>
                    <a:pt x="883" y="79"/>
                    <a:pt x="872" y="76"/>
                    <a:pt x="865" y="76"/>
                  </a:cubicBezTo>
                  <a:cubicBezTo>
                    <a:pt x="857" y="76"/>
                    <a:pt x="854" y="81"/>
                    <a:pt x="854" y="90"/>
                  </a:cubicBezTo>
                  <a:cubicBezTo>
                    <a:pt x="847" y="89"/>
                    <a:pt x="842" y="90"/>
                    <a:pt x="817" y="90"/>
                  </a:cubicBezTo>
                  <a:cubicBezTo>
                    <a:pt x="793" y="90"/>
                    <a:pt x="766" y="82"/>
                    <a:pt x="760" y="64"/>
                  </a:cubicBezTo>
                  <a:cubicBezTo>
                    <a:pt x="752" y="66"/>
                    <a:pt x="726" y="67"/>
                    <a:pt x="726" y="76"/>
                  </a:cubicBezTo>
                  <a:cubicBezTo>
                    <a:pt x="726" y="79"/>
                    <a:pt x="728" y="81"/>
                    <a:pt x="732" y="81"/>
                  </a:cubicBezTo>
                  <a:cubicBezTo>
                    <a:pt x="739" y="81"/>
                    <a:pt x="750" y="78"/>
                    <a:pt x="755" y="74"/>
                  </a:cubicBezTo>
                  <a:cubicBezTo>
                    <a:pt x="757" y="89"/>
                    <a:pt x="735" y="77"/>
                    <a:pt x="735" y="92"/>
                  </a:cubicBezTo>
                  <a:cubicBezTo>
                    <a:pt x="735" y="95"/>
                    <a:pt x="740" y="105"/>
                    <a:pt x="738" y="105"/>
                  </a:cubicBezTo>
                  <a:cubicBezTo>
                    <a:pt x="729" y="105"/>
                    <a:pt x="727" y="94"/>
                    <a:pt x="720" y="90"/>
                  </a:cubicBezTo>
                  <a:cubicBezTo>
                    <a:pt x="713" y="87"/>
                    <a:pt x="713" y="87"/>
                    <a:pt x="713" y="87"/>
                  </a:cubicBezTo>
                  <a:cubicBezTo>
                    <a:pt x="703" y="87"/>
                    <a:pt x="696" y="87"/>
                    <a:pt x="685" y="87"/>
                  </a:cubicBezTo>
                  <a:cubicBezTo>
                    <a:pt x="677" y="87"/>
                    <a:pt x="671" y="91"/>
                    <a:pt x="661" y="91"/>
                  </a:cubicBezTo>
                  <a:cubicBezTo>
                    <a:pt x="644" y="92"/>
                    <a:pt x="644" y="86"/>
                    <a:pt x="644" y="84"/>
                  </a:cubicBezTo>
                  <a:cubicBezTo>
                    <a:pt x="644" y="80"/>
                    <a:pt x="657" y="82"/>
                    <a:pt x="660" y="79"/>
                  </a:cubicBezTo>
                  <a:cubicBezTo>
                    <a:pt x="648" y="63"/>
                    <a:pt x="650" y="65"/>
                    <a:pt x="625" y="67"/>
                  </a:cubicBezTo>
                  <a:cubicBezTo>
                    <a:pt x="599" y="69"/>
                    <a:pt x="585" y="48"/>
                    <a:pt x="559" y="48"/>
                  </a:cubicBezTo>
                  <a:cubicBezTo>
                    <a:pt x="551" y="48"/>
                    <a:pt x="547" y="53"/>
                    <a:pt x="540" y="53"/>
                  </a:cubicBezTo>
                  <a:cubicBezTo>
                    <a:pt x="535" y="53"/>
                    <a:pt x="530" y="45"/>
                    <a:pt x="530" y="41"/>
                  </a:cubicBezTo>
                  <a:cubicBezTo>
                    <a:pt x="521" y="43"/>
                    <a:pt x="521" y="53"/>
                    <a:pt x="513" y="53"/>
                  </a:cubicBezTo>
                  <a:cubicBezTo>
                    <a:pt x="504" y="53"/>
                    <a:pt x="492" y="33"/>
                    <a:pt x="490" y="33"/>
                  </a:cubicBezTo>
                  <a:cubicBezTo>
                    <a:pt x="481" y="33"/>
                    <a:pt x="484" y="46"/>
                    <a:pt x="475" y="46"/>
                  </a:cubicBezTo>
                  <a:cubicBezTo>
                    <a:pt x="472" y="46"/>
                    <a:pt x="469" y="43"/>
                    <a:pt x="467" y="40"/>
                  </a:cubicBezTo>
                  <a:cubicBezTo>
                    <a:pt x="454" y="43"/>
                    <a:pt x="449" y="44"/>
                    <a:pt x="437" y="48"/>
                  </a:cubicBezTo>
                  <a:cubicBezTo>
                    <a:pt x="432" y="49"/>
                    <a:pt x="420" y="58"/>
                    <a:pt x="417" y="54"/>
                  </a:cubicBezTo>
                  <a:cubicBezTo>
                    <a:pt x="405" y="43"/>
                    <a:pt x="407" y="57"/>
                    <a:pt x="403" y="57"/>
                  </a:cubicBezTo>
                  <a:cubicBezTo>
                    <a:pt x="375" y="58"/>
                    <a:pt x="394" y="69"/>
                    <a:pt x="390" y="69"/>
                  </a:cubicBezTo>
                  <a:cubicBezTo>
                    <a:pt x="380" y="69"/>
                    <a:pt x="360" y="66"/>
                    <a:pt x="342" y="55"/>
                  </a:cubicBezTo>
                  <a:cubicBezTo>
                    <a:pt x="341" y="55"/>
                    <a:pt x="336" y="51"/>
                    <a:pt x="336" y="50"/>
                  </a:cubicBezTo>
                  <a:cubicBezTo>
                    <a:pt x="333" y="52"/>
                    <a:pt x="335" y="51"/>
                    <a:pt x="331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20" y="47"/>
                    <a:pt x="316" y="41"/>
                    <a:pt x="303" y="41"/>
                  </a:cubicBezTo>
                  <a:cubicBezTo>
                    <a:pt x="295" y="41"/>
                    <a:pt x="291" y="45"/>
                    <a:pt x="283" y="45"/>
                  </a:cubicBezTo>
                  <a:cubicBezTo>
                    <a:pt x="269" y="45"/>
                    <a:pt x="242" y="42"/>
                    <a:pt x="233" y="34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194" y="31"/>
                    <a:pt x="192" y="28"/>
                    <a:pt x="187" y="2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1" y="24"/>
                    <a:pt x="160" y="22"/>
                    <a:pt x="155" y="21"/>
                  </a:cubicBezTo>
                  <a:cubicBezTo>
                    <a:pt x="153" y="24"/>
                    <a:pt x="148" y="27"/>
                    <a:pt x="144" y="26"/>
                  </a:cubicBezTo>
                  <a:cubicBezTo>
                    <a:pt x="145" y="24"/>
                    <a:pt x="146" y="23"/>
                    <a:pt x="148" y="21"/>
                  </a:cubicBezTo>
                  <a:cubicBezTo>
                    <a:pt x="142" y="19"/>
                    <a:pt x="140" y="14"/>
                    <a:pt x="134" y="14"/>
                  </a:cubicBezTo>
                  <a:cubicBezTo>
                    <a:pt x="127" y="14"/>
                    <a:pt x="123" y="24"/>
                    <a:pt x="116" y="26"/>
                  </a:cubicBezTo>
                  <a:cubicBezTo>
                    <a:pt x="110" y="28"/>
                    <a:pt x="106" y="25"/>
                    <a:pt x="100" y="27"/>
                  </a:cubicBezTo>
                  <a:cubicBezTo>
                    <a:pt x="76" y="34"/>
                    <a:pt x="57" y="51"/>
                    <a:pt x="44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70"/>
                    <a:pt x="13" y="81"/>
                    <a:pt x="13" y="81"/>
                  </a:cubicBezTo>
                  <a:cubicBezTo>
                    <a:pt x="13" y="84"/>
                    <a:pt x="31" y="87"/>
                    <a:pt x="36" y="90"/>
                  </a:cubicBezTo>
                  <a:cubicBezTo>
                    <a:pt x="41" y="93"/>
                    <a:pt x="46" y="106"/>
                    <a:pt x="49" y="108"/>
                  </a:cubicBezTo>
                  <a:cubicBezTo>
                    <a:pt x="62" y="114"/>
                    <a:pt x="71" y="115"/>
                    <a:pt x="76" y="129"/>
                  </a:cubicBezTo>
                  <a:cubicBezTo>
                    <a:pt x="70" y="130"/>
                    <a:pt x="69" y="129"/>
                    <a:pt x="63" y="129"/>
                  </a:cubicBezTo>
                  <a:cubicBezTo>
                    <a:pt x="54" y="129"/>
                    <a:pt x="47" y="133"/>
                    <a:pt x="47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9" y="126"/>
                    <a:pt x="11" y="131"/>
                    <a:pt x="0" y="138"/>
                  </a:cubicBezTo>
                  <a:cubicBezTo>
                    <a:pt x="2" y="142"/>
                    <a:pt x="6" y="145"/>
                    <a:pt x="13" y="145"/>
                  </a:cubicBezTo>
                  <a:cubicBezTo>
                    <a:pt x="13" y="146"/>
                    <a:pt x="12" y="148"/>
                    <a:pt x="12" y="149"/>
                  </a:cubicBezTo>
                  <a:cubicBezTo>
                    <a:pt x="12" y="153"/>
                    <a:pt x="17" y="155"/>
                    <a:pt x="18" y="161"/>
                  </a:cubicBezTo>
                  <a:cubicBezTo>
                    <a:pt x="21" y="161"/>
                    <a:pt x="32" y="161"/>
                    <a:pt x="41" y="161"/>
                  </a:cubicBezTo>
                  <a:cubicBezTo>
                    <a:pt x="47" y="160"/>
                    <a:pt x="50" y="164"/>
                    <a:pt x="59" y="164"/>
                  </a:cubicBezTo>
                  <a:cubicBezTo>
                    <a:pt x="68" y="164"/>
                    <a:pt x="71" y="157"/>
                    <a:pt x="78" y="157"/>
                  </a:cubicBezTo>
                  <a:cubicBezTo>
                    <a:pt x="80" y="157"/>
                    <a:pt x="80" y="157"/>
                    <a:pt x="84" y="157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1" y="162"/>
                    <a:pt x="82" y="161"/>
                    <a:pt x="78" y="164"/>
                  </a:cubicBezTo>
                  <a:cubicBezTo>
                    <a:pt x="78" y="165"/>
                    <a:pt x="85" y="171"/>
                    <a:pt x="85" y="174"/>
                  </a:cubicBezTo>
                  <a:cubicBezTo>
                    <a:pt x="85" y="180"/>
                    <a:pt x="56" y="192"/>
                    <a:pt x="52" y="192"/>
                  </a:cubicBezTo>
                  <a:cubicBezTo>
                    <a:pt x="42" y="192"/>
                    <a:pt x="19" y="203"/>
                    <a:pt x="19" y="216"/>
                  </a:cubicBezTo>
                  <a:cubicBezTo>
                    <a:pt x="19" y="223"/>
                    <a:pt x="33" y="225"/>
                    <a:pt x="36" y="235"/>
                  </a:cubicBezTo>
                  <a:cubicBezTo>
                    <a:pt x="34" y="235"/>
                    <a:pt x="32" y="236"/>
                    <a:pt x="30" y="236"/>
                  </a:cubicBezTo>
                  <a:cubicBezTo>
                    <a:pt x="33" y="240"/>
                    <a:pt x="53" y="256"/>
                    <a:pt x="59" y="256"/>
                  </a:cubicBezTo>
                  <a:cubicBezTo>
                    <a:pt x="61" y="256"/>
                    <a:pt x="64" y="249"/>
                    <a:pt x="68" y="249"/>
                  </a:cubicBezTo>
                  <a:cubicBezTo>
                    <a:pt x="72" y="249"/>
                    <a:pt x="71" y="254"/>
                    <a:pt x="71" y="255"/>
                  </a:cubicBezTo>
                  <a:cubicBezTo>
                    <a:pt x="71" y="259"/>
                    <a:pt x="71" y="259"/>
                    <a:pt x="71" y="264"/>
                  </a:cubicBezTo>
                  <a:cubicBezTo>
                    <a:pt x="71" y="267"/>
                    <a:pt x="73" y="275"/>
                    <a:pt x="76" y="275"/>
                  </a:cubicBezTo>
                  <a:cubicBezTo>
                    <a:pt x="77" y="275"/>
                    <a:pt x="79" y="271"/>
                    <a:pt x="82" y="271"/>
                  </a:cubicBezTo>
                  <a:cubicBezTo>
                    <a:pt x="84" y="271"/>
                    <a:pt x="83" y="271"/>
                    <a:pt x="87" y="271"/>
                  </a:cubicBezTo>
                  <a:cubicBezTo>
                    <a:pt x="87" y="270"/>
                    <a:pt x="87" y="267"/>
                    <a:pt x="88" y="265"/>
                  </a:cubicBezTo>
                  <a:cubicBezTo>
                    <a:pt x="95" y="270"/>
                    <a:pt x="98" y="273"/>
                    <a:pt x="109" y="277"/>
                  </a:cubicBezTo>
                  <a:cubicBezTo>
                    <a:pt x="109" y="274"/>
                    <a:pt x="110" y="273"/>
                    <a:pt x="112" y="269"/>
                  </a:cubicBezTo>
                  <a:cubicBezTo>
                    <a:pt x="116" y="270"/>
                    <a:pt x="118" y="273"/>
                    <a:pt x="124" y="273"/>
                  </a:cubicBezTo>
                  <a:cubicBezTo>
                    <a:pt x="130" y="273"/>
                    <a:pt x="133" y="270"/>
                    <a:pt x="140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36" y="274"/>
                    <a:pt x="136" y="287"/>
                    <a:pt x="126" y="293"/>
                  </a:cubicBezTo>
                  <a:cubicBezTo>
                    <a:pt x="115" y="300"/>
                    <a:pt x="98" y="308"/>
                    <a:pt x="91" y="317"/>
                  </a:cubicBezTo>
                  <a:cubicBezTo>
                    <a:pt x="86" y="324"/>
                    <a:pt x="77" y="319"/>
                    <a:pt x="70" y="324"/>
                  </a:cubicBezTo>
                  <a:cubicBezTo>
                    <a:pt x="65" y="326"/>
                    <a:pt x="61" y="335"/>
                    <a:pt x="56" y="338"/>
                  </a:cubicBezTo>
                  <a:cubicBezTo>
                    <a:pt x="49" y="342"/>
                    <a:pt x="40" y="339"/>
                    <a:pt x="35" y="347"/>
                  </a:cubicBezTo>
                  <a:cubicBezTo>
                    <a:pt x="53" y="352"/>
                    <a:pt x="62" y="334"/>
                    <a:pt x="78" y="332"/>
                  </a:cubicBezTo>
                  <a:cubicBezTo>
                    <a:pt x="90" y="330"/>
                    <a:pt x="106" y="325"/>
                    <a:pt x="113" y="318"/>
                  </a:cubicBezTo>
                  <a:cubicBezTo>
                    <a:pt x="120" y="311"/>
                    <a:pt x="134" y="307"/>
                    <a:pt x="141" y="299"/>
                  </a:cubicBezTo>
                  <a:cubicBezTo>
                    <a:pt x="144" y="294"/>
                    <a:pt x="146" y="290"/>
                    <a:pt x="152" y="288"/>
                  </a:cubicBezTo>
                  <a:cubicBezTo>
                    <a:pt x="162" y="284"/>
                    <a:pt x="172" y="280"/>
                    <a:pt x="172" y="270"/>
                  </a:cubicBezTo>
                  <a:cubicBezTo>
                    <a:pt x="172" y="268"/>
                    <a:pt x="172" y="266"/>
                    <a:pt x="172" y="264"/>
                  </a:cubicBezTo>
                  <a:cubicBezTo>
                    <a:pt x="172" y="250"/>
                    <a:pt x="200" y="226"/>
                    <a:pt x="211" y="226"/>
                  </a:cubicBezTo>
                  <a:cubicBezTo>
                    <a:pt x="213" y="226"/>
                    <a:pt x="212" y="226"/>
                    <a:pt x="216" y="226"/>
                  </a:cubicBezTo>
                  <a:cubicBezTo>
                    <a:pt x="216" y="227"/>
                    <a:pt x="216" y="229"/>
                    <a:pt x="216" y="230"/>
                  </a:cubicBezTo>
                  <a:cubicBezTo>
                    <a:pt x="203" y="234"/>
                    <a:pt x="196" y="241"/>
                    <a:pt x="196" y="251"/>
                  </a:cubicBezTo>
                  <a:cubicBezTo>
                    <a:pt x="196" y="253"/>
                    <a:pt x="195" y="253"/>
                    <a:pt x="197" y="256"/>
                  </a:cubicBezTo>
                  <a:cubicBezTo>
                    <a:pt x="196" y="256"/>
                    <a:pt x="193" y="257"/>
                    <a:pt x="193" y="260"/>
                  </a:cubicBezTo>
                  <a:cubicBezTo>
                    <a:pt x="193" y="261"/>
                    <a:pt x="196" y="263"/>
                    <a:pt x="198" y="263"/>
                  </a:cubicBezTo>
                  <a:cubicBezTo>
                    <a:pt x="208" y="263"/>
                    <a:pt x="236" y="247"/>
                    <a:pt x="241" y="238"/>
                  </a:cubicBezTo>
                  <a:cubicBezTo>
                    <a:pt x="239" y="236"/>
                    <a:pt x="238" y="235"/>
                    <a:pt x="237" y="232"/>
                  </a:cubicBezTo>
                  <a:cubicBezTo>
                    <a:pt x="241" y="230"/>
                    <a:pt x="250" y="228"/>
                    <a:pt x="255" y="226"/>
                  </a:cubicBezTo>
                  <a:cubicBezTo>
                    <a:pt x="262" y="241"/>
                    <a:pt x="281" y="243"/>
                    <a:pt x="296" y="247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33" y="255"/>
                    <a:pt x="348" y="254"/>
                    <a:pt x="359" y="263"/>
                  </a:cubicBezTo>
                  <a:cubicBezTo>
                    <a:pt x="364" y="267"/>
                    <a:pt x="370" y="279"/>
                    <a:pt x="380" y="279"/>
                  </a:cubicBezTo>
                  <a:cubicBezTo>
                    <a:pt x="383" y="279"/>
                    <a:pt x="385" y="275"/>
                    <a:pt x="386" y="271"/>
                  </a:cubicBezTo>
                  <a:cubicBezTo>
                    <a:pt x="390" y="275"/>
                    <a:pt x="393" y="278"/>
                    <a:pt x="399" y="278"/>
                  </a:cubicBezTo>
                  <a:cubicBezTo>
                    <a:pt x="401" y="275"/>
                    <a:pt x="405" y="279"/>
                    <a:pt x="407" y="281"/>
                  </a:cubicBezTo>
                  <a:cubicBezTo>
                    <a:pt x="406" y="283"/>
                    <a:pt x="403" y="285"/>
                    <a:pt x="403" y="290"/>
                  </a:cubicBezTo>
                  <a:cubicBezTo>
                    <a:pt x="403" y="293"/>
                    <a:pt x="407" y="297"/>
                    <a:pt x="409" y="297"/>
                  </a:cubicBezTo>
                  <a:cubicBezTo>
                    <a:pt x="415" y="297"/>
                    <a:pt x="413" y="291"/>
                    <a:pt x="421" y="291"/>
                  </a:cubicBezTo>
                  <a:cubicBezTo>
                    <a:pt x="421" y="292"/>
                    <a:pt x="421" y="294"/>
                    <a:pt x="421" y="297"/>
                  </a:cubicBezTo>
                  <a:cubicBezTo>
                    <a:pt x="421" y="300"/>
                    <a:pt x="414" y="301"/>
                    <a:pt x="414" y="304"/>
                  </a:cubicBezTo>
                  <a:cubicBezTo>
                    <a:pt x="414" y="307"/>
                    <a:pt x="416" y="311"/>
                    <a:pt x="422" y="311"/>
                  </a:cubicBezTo>
                  <a:cubicBezTo>
                    <a:pt x="430" y="311"/>
                    <a:pt x="435" y="311"/>
                    <a:pt x="435" y="317"/>
                  </a:cubicBezTo>
                  <a:cubicBezTo>
                    <a:pt x="435" y="321"/>
                    <a:pt x="435" y="320"/>
                    <a:pt x="435" y="324"/>
                  </a:cubicBezTo>
                  <a:cubicBezTo>
                    <a:pt x="435" y="328"/>
                    <a:pt x="446" y="337"/>
                    <a:pt x="454" y="337"/>
                  </a:cubicBezTo>
                  <a:cubicBezTo>
                    <a:pt x="456" y="337"/>
                    <a:pt x="456" y="336"/>
                    <a:pt x="458" y="336"/>
                  </a:cubicBezTo>
                  <a:cubicBezTo>
                    <a:pt x="458" y="338"/>
                    <a:pt x="461" y="340"/>
                    <a:pt x="461" y="342"/>
                  </a:cubicBezTo>
                  <a:cubicBezTo>
                    <a:pt x="461" y="348"/>
                    <a:pt x="459" y="360"/>
                    <a:pt x="465" y="362"/>
                  </a:cubicBezTo>
                  <a:cubicBezTo>
                    <a:pt x="469" y="362"/>
                    <a:pt x="472" y="362"/>
                    <a:pt x="475" y="365"/>
                  </a:cubicBezTo>
                  <a:cubicBezTo>
                    <a:pt x="479" y="369"/>
                    <a:pt x="474" y="375"/>
                    <a:pt x="479" y="378"/>
                  </a:cubicBezTo>
                  <a:cubicBezTo>
                    <a:pt x="479" y="378"/>
                    <a:pt x="490" y="385"/>
                    <a:pt x="491" y="386"/>
                  </a:cubicBezTo>
                  <a:cubicBezTo>
                    <a:pt x="494" y="396"/>
                    <a:pt x="495" y="408"/>
                    <a:pt x="510" y="408"/>
                  </a:cubicBezTo>
                  <a:cubicBezTo>
                    <a:pt x="512" y="417"/>
                    <a:pt x="527" y="411"/>
                    <a:pt x="530" y="423"/>
                  </a:cubicBezTo>
                  <a:cubicBezTo>
                    <a:pt x="532" y="427"/>
                    <a:pt x="543" y="428"/>
                    <a:pt x="547" y="432"/>
                  </a:cubicBezTo>
                  <a:cubicBezTo>
                    <a:pt x="548" y="433"/>
                    <a:pt x="550" y="434"/>
                    <a:pt x="552" y="435"/>
                  </a:cubicBezTo>
                  <a:cubicBezTo>
                    <a:pt x="554" y="439"/>
                    <a:pt x="557" y="441"/>
                    <a:pt x="557" y="445"/>
                  </a:cubicBezTo>
                  <a:cubicBezTo>
                    <a:pt x="557" y="449"/>
                    <a:pt x="554" y="454"/>
                    <a:pt x="551" y="457"/>
                  </a:cubicBezTo>
                  <a:cubicBezTo>
                    <a:pt x="549" y="453"/>
                    <a:pt x="545" y="449"/>
                    <a:pt x="539" y="449"/>
                  </a:cubicBezTo>
                  <a:cubicBezTo>
                    <a:pt x="537" y="449"/>
                    <a:pt x="532" y="450"/>
                    <a:pt x="532" y="452"/>
                  </a:cubicBezTo>
                  <a:cubicBezTo>
                    <a:pt x="532" y="462"/>
                    <a:pt x="543" y="466"/>
                    <a:pt x="543" y="475"/>
                  </a:cubicBezTo>
                  <a:cubicBezTo>
                    <a:pt x="543" y="489"/>
                    <a:pt x="532" y="514"/>
                    <a:pt x="536" y="524"/>
                  </a:cubicBezTo>
                  <a:cubicBezTo>
                    <a:pt x="540" y="535"/>
                    <a:pt x="535" y="551"/>
                    <a:pt x="540" y="561"/>
                  </a:cubicBezTo>
                  <a:cubicBezTo>
                    <a:pt x="537" y="563"/>
                    <a:pt x="534" y="565"/>
                    <a:pt x="536" y="569"/>
                  </a:cubicBezTo>
                  <a:cubicBezTo>
                    <a:pt x="543" y="582"/>
                    <a:pt x="553" y="601"/>
                    <a:pt x="562" y="603"/>
                  </a:cubicBezTo>
                  <a:cubicBezTo>
                    <a:pt x="560" y="621"/>
                    <a:pt x="572" y="626"/>
                    <a:pt x="578" y="641"/>
                  </a:cubicBezTo>
                  <a:cubicBezTo>
                    <a:pt x="579" y="645"/>
                    <a:pt x="578" y="649"/>
                    <a:pt x="581" y="651"/>
                  </a:cubicBezTo>
                  <a:cubicBezTo>
                    <a:pt x="597" y="657"/>
                    <a:pt x="619" y="666"/>
                    <a:pt x="626" y="679"/>
                  </a:cubicBezTo>
                  <a:cubicBezTo>
                    <a:pt x="625" y="679"/>
                    <a:pt x="625" y="679"/>
                    <a:pt x="625" y="679"/>
                  </a:cubicBezTo>
                  <a:cubicBezTo>
                    <a:pt x="625" y="682"/>
                    <a:pt x="625" y="682"/>
                    <a:pt x="625" y="682"/>
                  </a:cubicBezTo>
                  <a:cubicBezTo>
                    <a:pt x="628" y="692"/>
                    <a:pt x="632" y="695"/>
                    <a:pt x="636" y="703"/>
                  </a:cubicBezTo>
                  <a:cubicBezTo>
                    <a:pt x="639" y="708"/>
                    <a:pt x="638" y="720"/>
                    <a:pt x="643" y="723"/>
                  </a:cubicBezTo>
                  <a:cubicBezTo>
                    <a:pt x="651" y="728"/>
                    <a:pt x="658" y="738"/>
                    <a:pt x="665" y="747"/>
                  </a:cubicBezTo>
                  <a:cubicBezTo>
                    <a:pt x="669" y="752"/>
                    <a:pt x="658" y="751"/>
                    <a:pt x="656" y="751"/>
                  </a:cubicBezTo>
                  <a:cubicBezTo>
                    <a:pt x="660" y="757"/>
                    <a:pt x="670" y="756"/>
                    <a:pt x="676" y="762"/>
                  </a:cubicBezTo>
                  <a:cubicBezTo>
                    <a:pt x="680" y="766"/>
                    <a:pt x="684" y="771"/>
                    <a:pt x="689" y="776"/>
                  </a:cubicBezTo>
                  <a:cubicBezTo>
                    <a:pt x="689" y="787"/>
                    <a:pt x="689" y="787"/>
                    <a:pt x="689" y="787"/>
                  </a:cubicBezTo>
                  <a:cubicBezTo>
                    <a:pt x="690" y="789"/>
                    <a:pt x="691" y="789"/>
                    <a:pt x="693" y="791"/>
                  </a:cubicBezTo>
                  <a:cubicBezTo>
                    <a:pt x="698" y="794"/>
                    <a:pt x="702" y="805"/>
                    <a:pt x="710" y="805"/>
                  </a:cubicBezTo>
                  <a:cubicBezTo>
                    <a:pt x="710" y="806"/>
                    <a:pt x="716" y="814"/>
                    <a:pt x="717" y="814"/>
                  </a:cubicBezTo>
                  <a:cubicBezTo>
                    <a:pt x="718" y="814"/>
                    <a:pt x="720" y="810"/>
                    <a:pt x="720" y="807"/>
                  </a:cubicBezTo>
                  <a:cubicBezTo>
                    <a:pt x="720" y="804"/>
                    <a:pt x="715" y="796"/>
                    <a:pt x="711" y="800"/>
                  </a:cubicBezTo>
                  <a:cubicBezTo>
                    <a:pt x="704" y="795"/>
                    <a:pt x="701" y="783"/>
                    <a:pt x="697" y="773"/>
                  </a:cubicBezTo>
                  <a:cubicBezTo>
                    <a:pt x="694" y="764"/>
                    <a:pt x="686" y="759"/>
                    <a:pt x="683" y="749"/>
                  </a:cubicBezTo>
                  <a:cubicBezTo>
                    <a:pt x="680" y="741"/>
                    <a:pt x="680" y="737"/>
                    <a:pt x="674" y="731"/>
                  </a:cubicBezTo>
                  <a:cubicBezTo>
                    <a:pt x="669" y="727"/>
                    <a:pt x="663" y="727"/>
                    <a:pt x="660" y="720"/>
                  </a:cubicBezTo>
                  <a:cubicBezTo>
                    <a:pt x="657" y="713"/>
                    <a:pt x="653" y="707"/>
                    <a:pt x="653" y="698"/>
                  </a:cubicBezTo>
                  <a:cubicBezTo>
                    <a:pt x="653" y="697"/>
                    <a:pt x="652" y="694"/>
                    <a:pt x="653" y="692"/>
                  </a:cubicBezTo>
                  <a:cubicBezTo>
                    <a:pt x="659" y="698"/>
                    <a:pt x="666" y="697"/>
                    <a:pt x="674" y="701"/>
                  </a:cubicBezTo>
                  <a:cubicBezTo>
                    <a:pt x="677" y="703"/>
                    <a:pt x="676" y="712"/>
                    <a:pt x="680" y="716"/>
                  </a:cubicBezTo>
                  <a:cubicBezTo>
                    <a:pt x="684" y="720"/>
                    <a:pt x="683" y="728"/>
                    <a:pt x="687" y="731"/>
                  </a:cubicBezTo>
                  <a:cubicBezTo>
                    <a:pt x="691" y="736"/>
                    <a:pt x="696" y="741"/>
                    <a:pt x="701" y="747"/>
                  </a:cubicBezTo>
                  <a:cubicBezTo>
                    <a:pt x="703" y="745"/>
                    <a:pt x="702" y="746"/>
                    <a:pt x="706" y="747"/>
                  </a:cubicBezTo>
                  <a:cubicBezTo>
                    <a:pt x="706" y="757"/>
                    <a:pt x="720" y="758"/>
                    <a:pt x="724" y="766"/>
                  </a:cubicBezTo>
                  <a:cubicBezTo>
                    <a:pt x="726" y="771"/>
                    <a:pt x="723" y="775"/>
                    <a:pt x="726" y="779"/>
                  </a:cubicBezTo>
                  <a:cubicBezTo>
                    <a:pt x="731" y="783"/>
                    <a:pt x="738" y="785"/>
                    <a:pt x="742" y="789"/>
                  </a:cubicBezTo>
                  <a:cubicBezTo>
                    <a:pt x="752" y="799"/>
                    <a:pt x="766" y="811"/>
                    <a:pt x="772" y="827"/>
                  </a:cubicBezTo>
                  <a:cubicBezTo>
                    <a:pt x="772" y="830"/>
                    <a:pt x="776" y="831"/>
                    <a:pt x="776" y="837"/>
                  </a:cubicBezTo>
                  <a:cubicBezTo>
                    <a:pt x="776" y="842"/>
                    <a:pt x="772" y="844"/>
                    <a:pt x="772" y="849"/>
                  </a:cubicBezTo>
                  <a:cubicBezTo>
                    <a:pt x="772" y="853"/>
                    <a:pt x="774" y="858"/>
                    <a:pt x="778" y="858"/>
                  </a:cubicBezTo>
                  <a:cubicBezTo>
                    <a:pt x="779" y="864"/>
                    <a:pt x="793" y="867"/>
                    <a:pt x="798" y="872"/>
                  </a:cubicBezTo>
                  <a:cubicBezTo>
                    <a:pt x="800" y="873"/>
                    <a:pt x="800" y="874"/>
                    <a:pt x="803" y="875"/>
                  </a:cubicBezTo>
                  <a:cubicBezTo>
                    <a:pt x="809" y="878"/>
                    <a:pt x="812" y="877"/>
                    <a:pt x="817" y="879"/>
                  </a:cubicBezTo>
                  <a:cubicBezTo>
                    <a:pt x="824" y="882"/>
                    <a:pt x="825" y="888"/>
                    <a:pt x="831" y="889"/>
                  </a:cubicBezTo>
                  <a:cubicBezTo>
                    <a:pt x="836" y="891"/>
                    <a:pt x="839" y="888"/>
                    <a:pt x="844" y="890"/>
                  </a:cubicBezTo>
                  <a:cubicBezTo>
                    <a:pt x="848" y="892"/>
                    <a:pt x="863" y="903"/>
                    <a:pt x="868" y="903"/>
                  </a:cubicBezTo>
                  <a:cubicBezTo>
                    <a:pt x="872" y="903"/>
                    <a:pt x="875" y="902"/>
                    <a:pt x="878" y="904"/>
                  </a:cubicBezTo>
                  <a:cubicBezTo>
                    <a:pt x="880" y="905"/>
                    <a:pt x="883" y="908"/>
                    <a:pt x="887" y="908"/>
                  </a:cubicBezTo>
                  <a:cubicBezTo>
                    <a:pt x="894" y="908"/>
                    <a:pt x="895" y="899"/>
                    <a:pt x="903" y="899"/>
                  </a:cubicBezTo>
                  <a:cubicBezTo>
                    <a:pt x="907" y="899"/>
                    <a:pt x="909" y="900"/>
                    <a:pt x="913" y="902"/>
                  </a:cubicBezTo>
                  <a:cubicBezTo>
                    <a:pt x="916" y="902"/>
                    <a:pt x="916" y="902"/>
                    <a:pt x="916" y="902"/>
                  </a:cubicBezTo>
                  <a:cubicBezTo>
                    <a:pt x="927" y="908"/>
                    <a:pt x="929" y="918"/>
                    <a:pt x="943" y="925"/>
                  </a:cubicBezTo>
                  <a:cubicBezTo>
                    <a:pt x="951" y="929"/>
                    <a:pt x="957" y="927"/>
                    <a:pt x="966" y="931"/>
                  </a:cubicBezTo>
                  <a:cubicBezTo>
                    <a:pt x="971" y="933"/>
                    <a:pt x="976" y="938"/>
                    <a:pt x="984" y="938"/>
                  </a:cubicBezTo>
                  <a:cubicBezTo>
                    <a:pt x="987" y="938"/>
                    <a:pt x="989" y="936"/>
                    <a:pt x="992" y="936"/>
                  </a:cubicBezTo>
                  <a:cubicBezTo>
                    <a:pt x="993" y="936"/>
                    <a:pt x="994" y="936"/>
                    <a:pt x="995" y="936"/>
                  </a:cubicBezTo>
                  <a:cubicBezTo>
                    <a:pt x="998" y="946"/>
                    <a:pt x="1005" y="950"/>
                    <a:pt x="1012" y="957"/>
                  </a:cubicBezTo>
                  <a:cubicBezTo>
                    <a:pt x="1014" y="960"/>
                    <a:pt x="1016" y="960"/>
                    <a:pt x="1018" y="965"/>
                  </a:cubicBezTo>
                  <a:cubicBezTo>
                    <a:pt x="1020" y="971"/>
                    <a:pt x="1015" y="977"/>
                    <a:pt x="1022" y="982"/>
                  </a:cubicBezTo>
                  <a:cubicBezTo>
                    <a:pt x="1026" y="982"/>
                    <a:pt x="1026" y="982"/>
                    <a:pt x="1026" y="982"/>
                  </a:cubicBezTo>
                  <a:cubicBezTo>
                    <a:pt x="1025" y="981"/>
                    <a:pt x="1025" y="979"/>
                    <a:pt x="1026" y="978"/>
                  </a:cubicBezTo>
                  <a:cubicBezTo>
                    <a:pt x="1027" y="978"/>
                    <a:pt x="1042" y="987"/>
                    <a:pt x="1043" y="990"/>
                  </a:cubicBezTo>
                  <a:cubicBezTo>
                    <a:pt x="1045" y="993"/>
                    <a:pt x="1045" y="997"/>
                    <a:pt x="1051" y="999"/>
                  </a:cubicBezTo>
                  <a:cubicBezTo>
                    <a:pt x="1051" y="1000"/>
                    <a:pt x="1052" y="1001"/>
                    <a:pt x="1053" y="1001"/>
                  </a:cubicBezTo>
                  <a:cubicBezTo>
                    <a:pt x="1056" y="1001"/>
                    <a:pt x="1063" y="999"/>
                    <a:pt x="1066" y="1002"/>
                  </a:cubicBezTo>
                  <a:cubicBezTo>
                    <a:pt x="1069" y="1005"/>
                    <a:pt x="1074" y="1014"/>
                    <a:pt x="1081" y="1014"/>
                  </a:cubicBezTo>
                  <a:cubicBezTo>
                    <a:pt x="1084" y="1014"/>
                    <a:pt x="1087" y="1011"/>
                    <a:pt x="1087" y="1007"/>
                  </a:cubicBezTo>
                  <a:cubicBezTo>
                    <a:pt x="1087" y="1007"/>
                    <a:pt x="1084" y="1005"/>
                    <a:pt x="1084" y="1003"/>
                  </a:cubicBezTo>
                  <a:cubicBezTo>
                    <a:pt x="1084" y="1001"/>
                    <a:pt x="1096" y="992"/>
                    <a:pt x="1099" y="992"/>
                  </a:cubicBezTo>
                  <a:cubicBezTo>
                    <a:pt x="1104" y="992"/>
                    <a:pt x="1105" y="997"/>
                    <a:pt x="1110" y="1000"/>
                  </a:cubicBezTo>
                  <a:cubicBezTo>
                    <a:pt x="1109" y="1001"/>
                    <a:pt x="1107" y="1002"/>
                    <a:pt x="1107" y="1004"/>
                  </a:cubicBezTo>
                  <a:cubicBezTo>
                    <a:pt x="1107" y="1005"/>
                    <a:pt x="1111" y="1007"/>
                    <a:pt x="1112" y="1007"/>
                  </a:cubicBezTo>
                  <a:cubicBezTo>
                    <a:pt x="1113" y="1008"/>
                    <a:pt x="1123" y="998"/>
                    <a:pt x="1123" y="997"/>
                  </a:cubicBezTo>
                  <a:cubicBezTo>
                    <a:pt x="1116" y="992"/>
                    <a:pt x="1111" y="983"/>
                    <a:pt x="1099" y="983"/>
                  </a:cubicBezTo>
                  <a:cubicBezTo>
                    <a:pt x="1088" y="983"/>
                    <a:pt x="1083" y="992"/>
                    <a:pt x="1071" y="992"/>
                  </a:cubicBezTo>
                  <a:cubicBezTo>
                    <a:pt x="1064" y="992"/>
                    <a:pt x="1064" y="984"/>
                    <a:pt x="1059" y="981"/>
                  </a:cubicBezTo>
                  <a:cubicBezTo>
                    <a:pt x="1052" y="978"/>
                    <a:pt x="1043" y="974"/>
                    <a:pt x="1043" y="964"/>
                  </a:cubicBezTo>
                  <a:cubicBezTo>
                    <a:pt x="1043" y="957"/>
                    <a:pt x="1043" y="948"/>
                    <a:pt x="1043" y="938"/>
                  </a:cubicBezTo>
                  <a:cubicBezTo>
                    <a:pt x="1045" y="933"/>
                    <a:pt x="1046" y="922"/>
                    <a:pt x="1046" y="919"/>
                  </a:cubicBezTo>
                  <a:cubicBezTo>
                    <a:pt x="1046" y="916"/>
                    <a:pt x="1046" y="914"/>
                    <a:pt x="1046" y="912"/>
                  </a:cubicBezTo>
                  <a:cubicBezTo>
                    <a:pt x="1038" y="910"/>
                    <a:pt x="1035" y="903"/>
                    <a:pt x="1025" y="903"/>
                  </a:cubicBezTo>
                  <a:cubicBezTo>
                    <a:pt x="1010" y="903"/>
                    <a:pt x="998" y="905"/>
                    <a:pt x="984" y="905"/>
                  </a:cubicBezTo>
                  <a:cubicBezTo>
                    <a:pt x="981" y="905"/>
                    <a:pt x="978" y="904"/>
                    <a:pt x="978" y="901"/>
                  </a:cubicBezTo>
                  <a:cubicBezTo>
                    <a:pt x="978" y="900"/>
                    <a:pt x="978" y="899"/>
                    <a:pt x="978" y="898"/>
                  </a:cubicBezTo>
                  <a:cubicBezTo>
                    <a:pt x="981" y="896"/>
                    <a:pt x="986" y="894"/>
                    <a:pt x="986" y="890"/>
                  </a:cubicBezTo>
                  <a:cubicBezTo>
                    <a:pt x="986" y="884"/>
                    <a:pt x="986" y="874"/>
                    <a:pt x="986" y="869"/>
                  </a:cubicBezTo>
                  <a:cubicBezTo>
                    <a:pt x="987" y="869"/>
                    <a:pt x="988" y="869"/>
                    <a:pt x="990" y="869"/>
                  </a:cubicBezTo>
                  <a:cubicBezTo>
                    <a:pt x="990" y="870"/>
                    <a:pt x="990" y="871"/>
                    <a:pt x="990" y="872"/>
                  </a:cubicBezTo>
                  <a:cubicBezTo>
                    <a:pt x="992" y="867"/>
                    <a:pt x="995" y="864"/>
                    <a:pt x="995" y="857"/>
                  </a:cubicBezTo>
                  <a:cubicBezTo>
                    <a:pt x="995" y="849"/>
                    <a:pt x="1002" y="841"/>
                    <a:pt x="1002" y="835"/>
                  </a:cubicBezTo>
                  <a:cubicBezTo>
                    <a:pt x="1002" y="834"/>
                    <a:pt x="1002" y="833"/>
                    <a:pt x="1002" y="831"/>
                  </a:cubicBezTo>
                  <a:cubicBezTo>
                    <a:pt x="1000" y="831"/>
                    <a:pt x="994" y="831"/>
                    <a:pt x="992" y="830"/>
                  </a:cubicBezTo>
                  <a:cubicBezTo>
                    <a:pt x="991" y="830"/>
                    <a:pt x="987" y="829"/>
                    <a:pt x="984" y="829"/>
                  </a:cubicBezTo>
                  <a:cubicBezTo>
                    <a:pt x="972" y="829"/>
                    <a:pt x="957" y="833"/>
                    <a:pt x="957" y="846"/>
                  </a:cubicBezTo>
                  <a:cubicBezTo>
                    <a:pt x="957" y="853"/>
                    <a:pt x="950" y="858"/>
                    <a:pt x="948" y="864"/>
                  </a:cubicBezTo>
                  <a:cubicBezTo>
                    <a:pt x="948" y="865"/>
                    <a:pt x="946" y="871"/>
                    <a:pt x="942" y="871"/>
                  </a:cubicBezTo>
                  <a:cubicBezTo>
                    <a:pt x="940" y="871"/>
                    <a:pt x="939" y="868"/>
                    <a:pt x="934" y="868"/>
                  </a:cubicBezTo>
                  <a:cubicBezTo>
                    <a:pt x="925" y="868"/>
                    <a:pt x="918" y="874"/>
                    <a:pt x="910" y="874"/>
                  </a:cubicBezTo>
                  <a:cubicBezTo>
                    <a:pt x="906" y="874"/>
                    <a:pt x="906" y="870"/>
                    <a:pt x="902" y="869"/>
                  </a:cubicBezTo>
                  <a:cubicBezTo>
                    <a:pt x="891" y="865"/>
                    <a:pt x="891" y="858"/>
                    <a:pt x="883" y="850"/>
                  </a:cubicBezTo>
                  <a:cubicBezTo>
                    <a:pt x="880" y="847"/>
                    <a:pt x="875" y="841"/>
                    <a:pt x="873" y="837"/>
                  </a:cubicBezTo>
                  <a:cubicBezTo>
                    <a:pt x="871" y="833"/>
                    <a:pt x="873" y="831"/>
                    <a:pt x="872" y="827"/>
                  </a:cubicBezTo>
                  <a:cubicBezTo>
                    <a:pt x="871" y="825"/>
                    <a:pt x="867" y="822"/>
                    <a:pt x="868" y="818"/>
                  </a:cubicBezTo>
                  <a:cubicBezTo>
                    <a:pt x="868" y="794"/>
                    <a:pt x="868" y="794"/>
                    <a:pt x="868" y="794"/>
                  </a:cubicBezTo>
                  <a:cubicBezTo>
                    <a:pt x="869" y="787"/>
                    <a:pt x="872" y="784"/>
                    <a:pt x="872" y="776"/>
                  </a:cubicBezTo>
                  <a:cubicBezTo>
                    <a:pt x="872" y="774"/>
                    <a:pt x="872" y="772"/>
                    <a:pt x="871" y="769"/>
                  </a:cubicBezTo>
                  <a:cubicBezTo>
                    <a:pt x="870" y="768"/>
                    <a:pt x="870" y="768"/>
                    <a:pt x="870" y="768"/>
                  </a:cubicBezTo>
                  <a:cubicBezTo>
                    <a:pt x="871" y="768"/>
                    <a:pt x="871" y="768"/>
                    <a:pt x="872" y="768"/>
                  </a:cubicBezTo>
                  <a:cubicBezTo>
                    <a:pt x="872" y="767"/>
                    <a:pt x="869" y="765"/>
                    <a:pt x="869" y="764"/>
                  </a:cubicBezTo>
                  <a:cubicBezTo>
                    <a:pt x="869" y="751"/>
                    <a:pt x="875" y="739"/>
                    <a:pt x="885" y="736"/>
                  </a:cubicBezTo>
                  <a:cubicBezTo>
                    <a:pt x="889" y="734"/>
                    <a:pt x="893" y="737"/>
                    <a:pt x="896" y="734"/>
                  </a:cubicBezTo>
                  <a:cubicBezTo>
                    <a:pt x="902" y="728"/>
                    <a:pt x="908" y="717"/>
                    <a:pt x="920" y="717"/>
                  </a:cubicBezTo>
                  <a:cubicBezTo>
                    <a:pt x="925" y="717"/>
                    <a:pt x="928" y="722"/>
                    <a:pt x="933" y="722"/>
                  </a:cubicBezTo>
                  <a:cubicBezTo>
                    <a:pt x="935" y="722"/>
                    <a:pt x="936" y="718"/>
                    <a:pt x="939" y="718"/>
                  </a:cubicBezTo>
                  <a:cubicBezTo>
                    <a:pt x="948" y="718"/>
                    <a:pt x="958" y="733"/>
                    <a:pt x="971" y="727"/>
                  </a:cubicBezTo>
                  <a:cubicBezTo>
                    <a:pt x="965" y="724"/>
                    <a:pt x="969" y="720"/>
                    <a:pt x="970" y="713"/>
                  </a:cubicBezTo>
                  <a:cubicBezTo>
                    <a:pt x="967" y="714"/>
                    <a:pt x="968" y="714"/>
                    <a:pt x="963" y="713"/>
                  </a:cubicBezTo>
                  <a:cubicBezTo>
                    <a:pt x="971" y="710"/>
                    <a:pt x="980" y="711"/>
                    <a:pt x="987" y="710"/>
                  </a:cubicBezTo>
                  <a:cubicBezTo>
                    <a:pt x="987" y="711"/>
                    <a:pt x="989" y="713"/>
                    <a:pt x="990" y="713"/>
                  </a:cubicBezTo>
                  <a:cubicBezTo>
                    <a:pt x="994" y="713"/>
                    <a:pt x="995" y="710"/>
                    <a:pt x="1001" y="710"/>
                  </a:cubicBezTo>
                  <a:cubicBezTo>
                    <a:pt x="1011" y="710"/>
                    <a:pt x="1016" y="720"/>
                    <a:pt x="1024" y="720"/>
                  </a:cubicBezTo>
                  <a:cubicBezTo>
                    <a:pt x="1028" y="720"/>
                    <a:pt x="1030" y="714"/>
                    <a:pt x="1034" y="714"/>
                  </a:cubicBezTo>
                  <a:cubicBezTo>
                    <a:pt x="1053" y="714"/>
                    <a:pt x="1048" y="741"/>
                    <a:pt x="1055" y="755"/>
                  </a:cubicBezTo>
                  <a:cubicBezTo>
                    <a:pt x="1058" y="762"/>
                    <a:pt x="1063" y="764"/>
                    <a:pt x="1068" y="771"/>
                  </a:cubicBezTo>
                  <a:cubicBezTo>
                    <a:pt x="1070" y="775"/>
                    <a:pt x="1070" y="782"/>
                    <a:pt x="1076" y="782"/>
                  </a:cubicBezTo>
                  <a:cubicBezTo>
                    <a:pt x="1084" y="782"/>
                    <a:pt x="1086" y="773"/>
                    <a:pt x="1086" y="764"/>
                  </a:cubicBezTo>
                  <a:cubicBezTo>
                    <a:pt x="1086" y="756"/>
                    <a:pt x="1082" y="752"/>
                    <a:pt x="1081" y="747"/>
                  </a:cubicBezTo>
                  <a:cubicBezTo>
                    <a:pt x="1081" y="745"/>
                    <a:pt x="1081" y="745"/>
                    <a:pt x="1081" y="745"/>
                  </a:cubicBezTo>
                  <a:cubicBezTo>
                    <a:pt x="1081" y="731"/>
                    <a:pt x="1069" y="726"/>
                    <a:pt x="1069" y="712"/>
                  </a:cubicBezTo>
                  <a:cubicBezTo>
                    <a:pt x="1069" y="680"/>
                    <a:pt x="1095" y="672"/>
                    <a:pt x="1115" y="660"/>
                  </a:cubicBezTo>
                  <a:cubicBezTo>
                    <a:pt x="1114" y="659"/>
                    <a:pt x="1114" y="659"/>
                    <a:pt x="1114" y="659"/>
                  </a:cubicBezTo>
                  <a:cubicBezTo>
                    <a:pt x="1117" y="657"/>
                    <a:pt x="1116" y="656"/>
                    <a:pt x="1121" y="654"/>
                  </a:cubicBezTo>
                  <a:cubicBezTo>
                    <a:pt x="1125" y="653"/>
                    <a:pt x="1127" y="650"/>
                    <a:pt x="1132" y="649"/>
                  </a:cubicBezTo>
                  <a:cubicBezTo>
                    <a:pt x="1135" y="648"/>
                    <a:pt x="1136" y="645"/>
                    <a:pt x="1137" y="644"/>
                  </a:cubicBezTo>
                  <a:cubicBezTo>
                    <a:pt x="1132" y="641"/>
                    <a:pt x="1132" y="641"/>
                    <a:pt x="1132" y="641"/>
                  </a:cubicBezTo>
                  <a:cubicBezTo>
                    <a:pt x="1132" y="637"/>
                    <a:pt x="1132" y="637"/>
                    <a:pt x="1132" y="637"/>
                  </a:cubicBezTo>
                  <a:cubicBezTo>
                    <a:pt x="1136" y="637"/>
                    <a:pt x="1138" y="638"/>
                    <a:pt x="1139" y="633"/>
                  </a:cubicBezTo>
                  <a:cubicBezTo>
                    <a:pt x="1137" y="632"/>
                    <a:pt x="1135" y="632"/>
                    <a:pt x="1133" y="629"/>
                  </a:cubicBezTo>
                  <a:cubicBezTo>
                    <a:pt x="1135" y="629"/>
                    <a:pt x="1139" y="627"/>
                    <a:pt x="1139" y="624"/>
                  </a:cubicBezTo>
                  <a:cubicBezTo>
                    <a:pt x="1139" y="622"/>
                    <a:pt x="1139" y="621"/>
                    <a:pt x="1139" y="619"/>
                  </a:cubicBezTo>
                  <a:cubicBezTo>
                    <a:pt x="1138" y="619"/>
                    <a:pt x="1137" y="619"/>
                    <a:pt x="1136" y="619"/>
                  </a:cubicBezTo>
                  <a:cubicBezTo>
                    <a:pt x="1133" y="617"/>
                    <a:pt x="1136" y="617"/>
                    <a:pt x="1136" y="613"/>
                  </a:cubicBezTo>
                  <a:cubicBezTo>
                    <a:pt x="1136" y="608"/>
                    <a:pt x="1134" y="601"/>
                    <a:pt x="1134" y="598"/>
                  </a:cubicBezTo>
                  <a:cubicBezTo>
                    <a:pt x="1134" y="598"/>
                    <a:pt x="1133" y="594"/>
                    <a:pt x="1134" y="592"/>
                  </a:cubicBezTo>
                  <a:cubicBezTo>
                    <a:pt x="1135" y="596"/>
                    <a:pt x="1139" y="603"/>
                    <a:pt x="1139" y="606"/>
                  </a:cubicBezTo>
                  <a:cubicBezTo>
                    <a:pt x="1139" y="608"/>
                    <a:pt x="1139" y="609"/>
                    <a:pt x="1139" y="611"/>
                  </a:cubicBezTo>
                  <a:cubicBezTo>
                    <a:pt x="1139" y="612"/>
                    <a:pt x="1140" y="614"/>
                    <a:pt x="1141" y="614"/>
                  </a:cubicBezTo>
                  <a:cubicBezTo>
                    <a:pt x="1142" y="614"/>
                    <a:pt x="1151" y="598"/>
                    <a:pt x="1151" y="596"/>
                  </a:cubicBezTo>
                  <a:cubicBezTo>
                    <a:pt x="1151" y="592"/>
                    <a:pt x="1148" y="591"/>
                    <a:pt x="1147" y="588"/>
                  </a:cubicBezTo>
                  <a:cubicBezTo>
                    <a:pt x="1149" y="585"/>
                    <a:pt x="1149" y="585"/>
                    <a:pt x="1149" y="585"/>
                  </a:cubicBezTo>
                  <a:cubicBezTo>
                    <a:pt x="1150" y="586"/>
                    <a:pt x="1151" y="589"/>
                    <a:pt x="1152" y="589"/>
                  </a:cubicBezTo>
                  <a:cubicBezTo>
                    <a:pt x="1155" y="589"/>
                    <a:pt x="1163" y="574"/>
                    <a:pt x="1164" y="570"/>
                  </a:cubicBezTo>
                  <a:cubicBezTo>
                    <a:pt x="1164" y="570"/>
                    <a:pt x="1160" y="567"/>
                    <a:pt x="1160" y="565"/>
                  </a:cubicBezTo>
                  <a:cubicBezTo>
                    <a:pt x="1160" y="564"/>
                    <a:pt x="1162" y="562"/>
                    <a:pt x="1163" y="562"/>
                  </a:cubicBezTo>
                  <a:cubicBezTo>
                    <a:pt x="1164" y="562"/>
                    <a:pt x="1165" y="562"/>
                    <a:pt x="1167" y="562"/>
                  </a:cubicBezTo>
                  <a:cubicBezTo>
                    <a:pt x="1173" y="562"/>
                    <a:pt x="1177" y="562"/>
                    <a:pt x="1183" y="560"/>
                  </a:cubicBezTo>
                  <a:cubicBezTo>
                    <a:pt x="1180" y="558"/>
                    <a:pt x="1176" y="560"/>
                    <a:pt x="1172" y="560"/>
                  </a:cubicBezTo>
                  <a:cubicBezTo>
                    <a:pt x="1168" y="560"/>
                    <a:pt x="1168" y="560"/>
                    <a:pt x="1168" y="560"/>
                  </a:cubicBezTo>
                  <a:cubicBezTo>
                    <a:pt x="1177" y="554"/>
                    <a:pt x="1192" y="557"/>
                    <a:pt x="1200" y="550"/>
                  </a:cubicBezTo>
                  <a:cubicBezTo>
                    <a:pt x="1202" y="552"/>
                    <a:pt x="1209" y="550"/>
                    <a:pt x="1215" y="549"/>
                  </a:cubicBezTo>
                  <a:cubicBezTo>
                    <a:pt x="1215" y="546"/>
                    <a:pt x="1215" y="546"/>
                    <a:pt x="1215" y="546"/>
                  </a:cubicBezTo>
                  <a:cubicBezTo>
                    <a:pt x="1215" y="546"/>
                    <a:pt x="1211" y="549"/>
                    <a:pt x="1210" y="549"/>
                  </a:cubicBezTo>
                  <a:cubicBezTo>
                    <a:pt x="1207" y="549"/>
                    <a:pt x="1206" y="543"/>
                    <a:pt x="1206" y="541"/>
                  </a:cubicBezTo>
                  <a:cubicBezTo>
                    <a:pt x="1204" y="541"/>
                    <a:pt x="1204" y="539"/>
                    <a:pt x="1204" y="537"/>
                  </a:cubicBezTo>
                  <a:cubicBezTo>
                    <a:pt x="1204" y="521"/>
                    <a:pt x="1219" y="516"/>
                    <a:pt x="1226" y="509"/>
                  </a:cubicBezTo>
                  <a:cubicBezTo>
                    <a:pt x="1230" y="507"/>
                    <a:pt x="1230" y="509"/>
                    <a:pt x="1236" y="509"/>
                  </a:cubicBezTo>
                  <a:cubicBezTo>
                    <a:pt x="1242" y="509"/>
                    <a:pt x="1247" y="506"/>
                    <a:pt x="1250" y="502"/>
                  </a:cubicBezTo>
                  <a:cubicBezTo>
                    <a:pt x="1249" y="501"/>
                    <a:pt x="1248" y="499"/>
                    <a:pt x="1248" y="498"/>
                  </a:cubicBezTo>
                  <a:cubicBezTo>
                    <a:pt x="1247" y="497"/>
                    <a:pt x="1247" y="497"/>
                    <a:pt x="1247" y="497"/>
                  </a:cubicBezTo>
                  <a:cubicBezTo>
                    <a:pt x="1247" y="496"/>
                    <a:pt x="1247" y="496"/>
                    <a:pt x="1247" y="496"/>
                  </a:cubicBezTo>
                  <a:cubicBezTo>
                    <a:pt x="1248" y="496"/>
                    <a:pt x="1250" y="496"/>
                    <a:pt x="1252" y="496"/>
                  </a:cubicBezTo>
                  <a:cubicBezTo>
                    <a:pt x="1254" y="496"/>
                    <a:pt x="1265" y="498"/>
                    <a:pt x="1269" y="495"/>
                  </a:cubicBezTo>
                  <a:cubicBezTo>
                    <a:pt x="1273" y="492"/>
                    <a:pt x="1273" y="487"/>
                    <a:pt x="1280" y="486"/>
                  </a:cubicBezTo>
                  <a:cubicBezTo>
                    <a:pt x="1280" y="492"/>
                    <a:pt x="1279" y="493"/>
                    <a:pt x="1286" y="493"/>
                  </a:cubicBezTo>
                  <a:cubicBezTo>
                    <a:pt x="1276" y="494"/>
                    <a:pt x="1261" y="501"/>
                    <a:pt x="1261" y="510"/>
                  </a:cubicBezTo>
                  <a:cubicBezTo>
                    <a:pt x="1261" y="514"/>
                    <a:pt x="1267" y="521"/>
                    <a:pt x="1269" y="521"/>
                  </a:cubicBezTo>
                  <a:cubicBezTo>
                    <a:pt x="1273" y="521"/>
                    <a:pt x="1281" y="510"/>
                    <a:pt x="1290" y="507"/>
                  </a:cubicBezTo>
                  <a:cubicBezTo>
                    <a:pt x="1292" y="506"/>
                    <a:pt x="1322" y="495"/>
                    <a:pt x="1322" y="492"/>
                  </a:cubicBezTo>
                  <a:cubicBezTo>
                    <a:pt x="1322" y="487"/>
                    <a:pt x="1310" y="486"/>
                    <a:pt x="1308" y="486"/>
                  </a:cubicBezTo>
                  <a:cubicBezTo>
                    <a:pt x="1295" y="486"/>
                    <a:pt x="1275" y="474"/>
                    <a:pt x="1275" y="463"/>
                  </a:cubicBezTo>
                  <a:cubicBezTo>
                    <a:pt x="1275" y="461"/>
                    <a:pt x="1278" y="457"/>
                    <a:pt x="1279" y="453"/>
                  </a:cubicBezTo>
                  <a:cubicBezTo>
                    <a:pt x="1277" y="453"/>
                    <a:pt x="1272" y="451"/>
                    <a:pt x="1268" y="451"/>
                  </a:cubicBezTo>
                  <a:cubicBezTo>
                    <a:pt x="1271" y="448"/>
                    <a:pt x="1287" y="446"/>
                    <a:pt x="1287" y="437"/>
                  </a:cubicBezTo>
                  <a:cubicBezTo>
                    <a:pt x="1287" y="429"/>
                    <a:pt x="1273" y="431"/>
                    <a:pt x="1264" y="431"/>
                  </a:cubicBezTo>
                  <a:cubicBezTo>
                    <a:pt x="1245" y="431"/>
                    <a:pt x="1236" y="444"/>
                    <a:pt x="1223" y="446"/>
                  </a:cubicBezTo>
                  <a:cubicBezTo>
                    <a:pt x="1229" y="434"/>
                    <a:pt x="1238" y="438"/>
                    <a:pt x="1247" y="428"/>
                  </a:cubicBezTo>
                  <a:cubicBezTo>
                    <a:pt x="1254" y="422"/>
                    <a:pt x="1249" y="418"/>
                    <a:pt x="1258" y="415"/>
                  </a:cubicBezTo>
                  <a:cubicBezTo>
                    <a:pt x="1275" y="410"/>
                    <a:pt x="1285" y="413"/>
                    <a:pt x="1301" y="413"/>
                  </a:cubicBezTo>
                  <a:cubicBezTo>
                    <a:pt x="1323" y="413"/>
                    <a:pt x="1335" y="420"/>
                    <a:pt x="1348" y="403"/>
                  </a:cubicBezTo>
                  <a:cubicBezTo>
                    <a:pt x="1354" y="395"/>
                    <a:pt x="1389" y="393"/>
                    <a:pt x="1389" y="379"/>
                  </a:cubicBezTo>
                  <a:cubicBezTo>
                    <a:pt x="1389" y="369"/>
                    <a:pt x="1386" y="365"/>
                    <a:pt x="1382" y="359"/>
                  </a:cubicBezTo>
                  <a:close/>
                  <a:moveTo>
                    <a:pt x="1042" y="516"/>
                  </a:moveTo>
                  <a:cubicBezTo>
                    <a:pt x="1043" y="509"/>
                    <a:pt x="1047" y="506"/>
                    <a:pt x="1047" y="499"/>
                  </a:cubicBezTo>
                  <a:cubicBezTo>
                    <a:pt x="1047" y="494"/>
                    <a:pt x="1031" y="486"/>
                    <a:pt x="1027" y="486"/>
                  </a:cubicBezTo>
                  <a:cubicBezTo>
                    <a:pt x="1020" y="486"/>
                    <a:pt x="1027" y="497"/>
                    <a:pt x="1011" y="498"/>
                  </a:cubicBezTo>
                  <a:cubicBezTo>
                    <a:pt x="1007" y="498"/>
                    <a:pt x="1007" y="511"/>
                    <a:pt x="1007" y="517"/>
                  </a:cubicBezTo>
                  <a:cubicBezTo>
                    <a:pt x="1007" y="517"/>
                    <a:pt x="1007" y="526"/>
                    <a:pt x="1007" y="531"/>
                  </a:cubicBezTo>
                  <a:cubicBezTo>
                    <a:pt x="1007" y="536"/>
                    <a:pt x="1005" y="550"/>
                    <a:pt x="998" y="550"/>
                  </a:cubicBezTo>
                  <a:cubicBezTo>
                    <a:pt x="993" y="550"/>
                    <a:pt x="988" y="546"/>
                    <a:pt x="988" y="541"/>
                  </a:cubicBezTo>
                  <a:cubicBezTo>
                    <a:pt x="988" y="530"/>
                    <a:pt x="991" y="507"/>
                    <a:pt x="999" y="498"/>
                  </a:cubicBezTo>
                  <a:cubicBezTo>
                    <a:pt x="994" y="498"/>
                    <a:pt x="993" y="501"/>
                    <a:pt x="988" y="504"/>
                  </a:cubicBezTo>
                  <a:cubicBezTo>
                    <a:pt x="989" y="495"/>
                    <a:pt x="1007" y="483"/>
                    <a:pt x="1016" y="483"/>
                  </a:cubicBezTo>
                  <a:cubicBezTo>
                    <a:pt x="1020" y="483"/>
                    <a:pt x="1029" y="485"/>
                    <a:pt x="1036" y="483"/>
                  </a:cubicBezTo>
                  <a:cubicBezTo>
                    <a:pt x="1036" y="478"/>
                    <a:pt x="1036" y="478"/>
                    <a:pt x="1036" y="478"/>
                  </a:cubicBezTo>
                  <a:cubicBezTo>
                    <a:pt x="1027" y="478"/>
                    <a:pt x="1022" y="472"/>
                    <a:pt x="1011" y="472"/>
                  </a:cubicBezTo>
                  <a:cubicBezTo>
                    <a:pt x="1006" y="472"/>
                    <a:pt x="1005" y="476"/>
                    <a:pt x="999" y="476"/>
                  </a:cubicBezTo>
                  <a:cubicBezTo>
                    <a:pt x="996" y="476"/>
                    <a:pt x="992" y="474"/>
                    <a:pt x="991" y="471"/>
                  </a:cubicBezTo>
                  <a:cubicBezTo>
                    <a:pt x="983" y="471"/>
                    <a:pt x="983" y="471"/>
                    <a:pt x="983" y="471"/>
                  </a:cubicBezTo>
                  <a:cubicBezTo>
                    <a:pt x="984" y="468"/>
                    <a:pt x="987" y="466"/>
                    <a:pt x="987" y="460"/>
                  </a:cubicBezTo>
                  <a:cubicBezTo>
                    <a:pt x="981" y="461"/>
                    <a:pt x="973" y="470"/>
                    <a:pt x="968" y="470"/>
                  </a:cubicBezTo>
                  <a:cubicBezTo>
                    <a:pt x="964" y="470"/>
                    <a:pt x="964" y="475"/>
                    <a:pt x="957" y="475"/>
                  </a:cubicBezTo>
                  <a:cubicBezTo>
                    <a:pt x="953" y="475"/>
                    <a:pt x="952" y="475"/>
                    <a:pt x="950" y="471"/>
                  </a:cubicBezTo>
                  <a:cubicBezTo>
                    <a:pt x="947" y="471"/>
                    <a:pt x="945" y="473"/>
                    <a:pt x="942" y="474"/>
                  </a:cubicBezTo>
                  <a:cubicBezTo>
                    <a:pt x="936" y="474"/>
                    <a:pt x="936" y="474"/>
                    <a:pt x="936" y="474"/>
                  </a:cubicBezTo>
                  <a:cubicBezTo>
                    <a:pt x="946" y="461"/>
                    <a:pt x="958" y="457"/>
                    <a:pt x="970" y="449"/>
                  </a:cubicBezTo>
                  <a:cubicBezTo>
                    <a:pt x="975" y="448"/>
                    <a:pt x="976" y="449"/>
                    <a:pt x="981" y="447"/>
                  </a:cubicBezTo>
                  <a:cubicBezTo>
                    <a:pt x="985" y="445"/>
                    <a:pt x="984" y="438"/>
                    <a:pt x="988" y="438"/>
                  </a:cubicBezTo>
                  <a:cubicBezTo>
                    <a:pt x="993" y="438"/>
                    <a:pt x="997" y="446"/>
                    <a:pt x="998" y="448"/>
                  </a:cubicBezTo>
                  <a:cubicBezTo>
                    <a:pt x="999" y="446"/>
                    <a:pt x="999" y="442"/>
                    <a:pt x="999" y="441"/>
                  </a:cubicBezTo>
                  <a:cubicBezTo>
                    <a:pt x="1000" y="441"/>
                    <a:pt x="1001" y="441"/>
                    <a:pt x="1002" y="441"/>
                  </a:cubicBezTo>
                  <a:cubicBezTo>
                    <a:pt x="1005" y="441"/>
                    <a:pt x="1023" y="456"/>
                    <a:pt x="1024" y="458"/>
                  </a:cubicBezTo>
                  <a:cubicBezTo>
                    <a:pt x="1027" y="463"/>
                    <a:pt x="1024" y="468"/>
                    <a:pt x="1028" y="471"/>
                  </a:cubicBezTo>
                  <a:cubicBezTo>
                    <a:pt x="1038" y="481"/>
                    <a:pt x="1051" y="479"/>
                    <a:pt x="1062" y="486"/>
                  </a:cubicBezTo>
                  <a:cubicBezTo>
                    <a:pt x="1073" y="486"/>
                    <a:pt x="1073" y="486"/>
                    <a:pt x="1073" y="486"/>
                  </a:cubicBezTo>
                  <a:cubicBezTo>
                    <a:pt x="1079" y="489"/>
                    <a:pt x="1085" y="494"/>
                    <a:pt x="1085" y="500"/>
                  </a:cubicBezTo>
                  <a:cubicBezTo>
                    <a:pt x="1085" y="503"/>
                    <a:pt x="1083" y="506"/>
                    <a:pt x="1081" y="506"/>
                  </a:cubicBezTo>
                  <a:cubicBezTo>
                    <a:pt x="1076" y="506"/>
                    <a:pt x="1070" y="500"/>
                    <a:pt x="1069" y="498"/>
                  </a:cubicBezTo>
                  <a:cubicBezTo>
                    <a:pt x="1067" y="505"/>
                    <a:pt x="1063" y="526"/>
                    <a:pt x="1057" y="526"/>
                  </a:cubicBezTo>
                  <a:cubicBezTo>
                    <a:pt x="1052" y="523"/>
                    <a:pt x="1052" y="519"/>
                    <a:pt x="1051" y="513"/>
                  </a:cubicBezTo>
                  <a:cubicBezTo>
                    <a:pt x="1046" y="514"/>
                    <a:pt x="1047" y="516"/>
                    <a:pt x="1042" y="516"/>
                  </a:cubicBezTo>
                  <a:close/>
                  <a:moveTo>
                    <a:pt x="1053" y="552"/>
                  </a:moveTo>
                  <a:cubicBezTo>
                    <a:pt x="1049" y="552"/>
                    <a:pt x="1047" y="545"/>
                    <a:pt x="1047" y="541"/>
                  </a:cubicBezTo>
                  <a:cubicBezTo>
                    <a:pt x="1049" y="543"/>
                    <a:pt x="1051" y="546"/>
                    <a:pt x="1054" y="546"/>
                  </a:cubicBezTo>
                  <a:cubicBezTo>
                    <a:pt x="1058" y="546"/>
                    <a:pt x="1058" y="543"/>
                    <a:pt x="1060" y="542"/>
                  </a:cubicBezTo>
                  <a:cubicBezTo>
                    <a:pt x="1064" y="538"/>
                    <a:pt x="1070" y="538"/>
                    <a:pt x="1076" y="538"/>
                  </a:cubicBezTo>
                  <a:cubicBezTo>
                    <a:pt x="1082" y="538"/>
                    <a:pt x="1085" y="541"/>
                    <a:pt x="1087" y="540"/>
                  </a:cubicBezTo>
                  <a:cubicBezTo>
                    <a:pt x="1077" y="545"/>
                    <a:pt x="1062" y="552"/>
                    <a:pt x="1053" y="552"/>
                  </a:cubicBezTo>
                  <a:close/>
                  <a:moveTo>
                    <a:pt x="1089" y="539"/>
                  </a:moveTo>
                  <a:cubicBezTo>
                    <a:pt x="1091" y="538"/>
                    <a:pt x="1093" y="537"/>
                    <a:pt x="1094" y="536"/>
                  </a:cubicBezTo>
                  <a:cubicBezTo>
                    <a:pt x="1094" y="535"/>
                    <a:pt x="1093" y="534"/>
                    <a:pt x="1093" y="533"/>
                  </a:cubicBezTo>
                  <a:cubicBezTo>
                    <a:pt x="1093" y="534"/>
                    <a:pt x="1094" y="535"/>
                    <a:pt x="1094" y="536"/>
                  </a:cubicBezTo>
                  <a:cubicBezTo>
                    <a:pt x="1093" y="537"/>
                    <a:pt x="1091" y="538"/>
                    <a:pt x="1089" y="539"/>
                  </a:cubicBezTo>
                  <a:close/>
                  <a:moveTo>
                    <a:pt x="1095" y="526"/>
                  </a:moveTo>
                  <a:cubicBezTo>
                    <a:pt x="1093" y="526"/>
                    <a:pt x="1093" y="526"/>
                    <a:pt x="1090" y="526"/>
                  </a:cubicBezTo>
                  <a:cubicBezTo>
                    <a:pt x="1090" y="527"/>
                    <a:pt x="1091" y="528"/>
                    <a:pt x="1091" y="529"/>
                  </a:cubicBezTo>
                  <a:cubicBezTo>
                    <a:pt x="1091" y="528"/>
                    <a:pt x="1089" y="527"/>
                    <a:pt x="1089" y="525"/>
                  </a:cubicBezTo>
                  <a:cubicBezTo>
                    <a:pt x="1089" y="523"/>
                    <a:pt x="1093" y="522"/>
                    <a:pt x="1094" y="522"/>
                  </a:cubicBezTo>
                  <a:cubicBezTo>
                    <a:pt x="1104" y="519"/>
                    <a:pt x="1124" y="513"/>
                    <a:pt x="1135" y="513"/>
                  </a:cubicBezTo>
                  <a:cubicBezTo>
                    <a:pt x="1135" y="530"/>
                    <a:pt x="1107" y="526"/>
                    <a:pt x="1095" y="526"/>
                  </a:cubicBezTo>
                  <a:close/>
                  <a:moveTo>
                    <a:pt x="1092" y="532"/>
                  </a:moveTo>
                  <a:cubicBezTo>
                    <a:pt x="1092" y="531"/>
                    <a:pt x="1092" y="530"/>
                    <a:pt x="1091" y="530"/>
                  </a:cubicBezTo>
                  <a:cubicBezTo>
                    <a:pt x="1092" y="530"/>
                    <a:pt x="1092" y="531"/>
                    <a:pt x="1092" y="532"/>
                  </a:cubicBezTo>
                  <a:close/>
                  <a:moveTo>
                    <a:pt x="1247" y="496"/>
                  </a:moveTo>
                  <a:cubicBezTo>
                    <a:pt x="1247" y="497"/>
                    <a:pt x="1247" y="497"/>
                    <a:pt x="1247" y="498"/>
                  </a:cubicBezTo>
                  <a:cubicBezTo>
                    <a:pt x="1247" y="497"/>
                    <a:pt x="1247" y="497"/>
                    <a:pt x="1247" y="496"/>
                  </a:cubicBezTo>
                  <a:close/>
                  <a:moveTo>
                    <a:pt x="1242" y="466"/>
                  </a:moveTo>
                  <a:cubicBezTo>
                    <a:pt x="1241" y="464"/>
                    <a:pt x="1241" y="463"/>
                    <a:pt x="1240" y="461"/>
                  </a:cubicBezTo>
                  <a:cubicBezTo>
                    <a:pt x="1241" y="463"/>
                    <a:pt x="1241" y="464"/>
                    <a:pt x="1242" y="466"/>
                  </a:cubicBezTo>
                  <a:close/>
                  <a:moveTo>
                    <a:pt x="1246" y="493"/>
                  </a:moveTo>
                  <a:cubicBezTo>
                    <a:pt x="1246" y="493"/>
                    <a:pt x="1245" y="492"/>
                    <a:pt x="1245" y="491"/>
                  </a:cubicBezTo>
                  <a:cubicBezTo>
                    <a:pt x="1245" y="492"/>
                    <a:pt x="1246" y="493"/>
                    <a:pt x="1246" y="493"/>
                  </a:cubicBezTo>
                  <a:close/>
                  <a:moveTo>
                    <a:pt x="1245" y="488"/>
                  </a:moveTo>
                  <a:cubicBezTo>
                    <a:pt x="1245" y="488"/>
                    <a:pt x="1245" y="487"/>
                    <a:pt x="1245" y="486"/>
                  </a:cubicBezTo>
                  <a:cubicBezTo>
                    <a:pt x="1245" y="487"/>
                    <a:pt x="1245" y="488"/>
                    <a:pt x="1245" y="488"/>
                  </a:cubicBezTo>
                  <a:close/>
                  <a:moveTo>
                    <a:pt x="1244" y="483"/>
                  </a:moveTo>
                  <a:cubicBezTo>
                    <a:pt x="1244" y="481"/>
                    <a:pt x="1244" y="480"/>
                    <a:pt x="1244" y="479"/>
                  </a:cubicBezTo>
                  <a:cubicBezTo>
                    <a:pt x="1244" y="480"/>
                    <a:pt x="1244" y="481"/>
                    <a:pt x="1244" y="483"/>
                  </a:cubicBezTo>
                  <a:close/>
                  <a:moveTo>
                    <a:pt x="1244" y="476"/>
                  </a:moveTo>
                  <a:cubicBezTo>
                    <a:pt x="1244" y="475"/>
                    <a:pt x="1244" y="474"/>
                    <a:pt x="1243" y="473"/>
                  </a:cubicBezTo>
                  <a:cubicBezTo>
                    <a:pt x="1244" y="474"/>
                    <a:pt x="1244" y="475"/>
                    <a:pt x="1244" y="476"/>
                  </a:cubicBezTo>
                  <a:close/>
                  <a:moveTo>
                    <a:pt x="1243" y="471"/>
                  </a:moveTo>
                  <a:cubicBezTo>
                    <a:pt x="1243" y="470"/>
                    <a:pt x="1243" y="469"/>
                    <a:pt x="1242" y="467"/>
                  </a:cubicBezTo>
                  <a:cubicBezTo>
                    <a:pt x="1243" y="469"/>
                    <a:pt x="1243" y="470"/>
                    <a:pt x="124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222750" y="3484563"/>
              <a:ext cx="82550" cy="109538"/>
            </a:xfrm>
            <a:custGeom>
              <a:avLst/>
              <a:gdLst>
                <a:gd name="T0" fmla="*/ 18 w 22"/>
                <a:gd name="T1" fmla="*/ 29 h 29"/>
                <a:gd name="T2" fmla="*/ 22 w 22"/>
                <a:gd name="T3" fmla="*/ 25 h 29"/>
                <a:gd name="T4" fmla="*/ 11 w 22"/>
                <a:gd name="T5" fmla="*/ 2 h 29"/>
                <a:gd name="T6" fmla="*/ 0 w 22"/>
                <a:gd name="T7" fmla="*/ 11 h 29"/>
                <a:gd name="T8" fmla="*/ 10 w 22"/>
                <a:gd name="T9" fmla="*/ 11 h 29"/>
                <a:gd name="T10" fmla="*/ 10 w 22"/>
                <a:gd name="T11" fmla="*/ 20 h 29"/>
                <a:gd name="T12" fmla="*/ 18 w 2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29"/>
                  </a:moveTo>
                  <a:cubicBezTo>
                    <a:pt x="20" y="29"/>
                    <a:pt x="22" y="28"/>
                    <a:pt x="22" y="25"/>
                  </a:cubicBezTo>
                  <a:cubicBezTo>
                    <a:pt x="22" y="15"/>
                    <a:pt x="10" y="14"/>
                    <a:pt x="11" y="2"/>
                  </a:cubicBezTo>
                  <a:cubicBezTo>
                    <a:pt x="2" y="0"/>
                    <a:pt x="0" y="0"/>
                    <a:pt x="0" y="11"/>
                  </a:cubicBezTo>
                  <a:cubicBezTo>
                    <a:pt x="5" y="7"/>
                    <a:pt x="3" y="9"/>
                    <a:pt x="10" y="11"/>
                  </a:cubicBezTo>
                  <a:cubicBezTo>
                    <a:pt x="8" y="13"/>
                    <a:pt x="10" y="16"/>
                    <a:pt x="10" y="20"/>
                  </a:cubicBezTo>
                  <a:cubicBezTo>
                    <a:pt x="10" y="20"/>
                    <a:pt x="14" y="29"/>
                    <a:pt x="1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098925" y="3360738"/>
              <a:ext cx="85725" cy="131763"/>
            </a:xfrm>
            <a:custGeom>
              <a:avLst/>
              <a:gdLst>
                <a:gd name="T0" fmla="*/ 20 w 23"/>
                <a:gd name="T1" fmla="*/ 18 h 35"/>
                <a:gd name="T2" fmla="*/ 15 w 23"/>
                <a:gd name="T3" fmla="*/ 18 h 35"/>
                <a:gd name="T4" fmla="*/ 15 w 23"/>
                <a:gd name="T5" fmla="*/ 0 h 35"/>
                <a:gd name="T6" fmla="*/ 5 w 23"/>
                <a:gd name="T7" fmla="*/ 0 h 35"/>
                <a:gd name="T8" fmla="*/ 0 w 23"/>
                <a:gd name="T9" fmla="*/ 5 h 35"/>
                <a:gd name="T10" fmla="*/ 12 w 23"/>
                <a:gd name="T11" fmla="*/ 18 h 35"/>
                <a:gd name="T12" fmla="*/ 19 w 23"/>
                <a:gd name="T13" fmla="*/ 35 h 35"/>
                <a:gd name="T14" fmla="*/ 20 w 23"/>
                <a:gd name="T1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20" y="18"/>
                  </a:moveTo>
                  <a:cubicBezTo>
                    <a:pt x="19" y="19"/>
                    <a:pt x="15" y="20"/>
                    <a:pt x="15" y="18"/>
                  </a:cubicBezTo>
                  <a:cubicBezTo>
                    <a:pt x="13" y="11"/>
                    <a:pt x="15" y="11"/>
                    <a:pt x="15" y="0"/>
                  </a:cubicBezTo>
                  <a:cubicBezTo>
                    <a:pt x="9" y="4"/>
                    <a:pt x="13" y="0"/>
                    <a:pt x="5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11"/>
                    <a:pt x="5" y="17"/>
                    <a:pt x="12" y="18"/>
                  </a:cubicBezTo>
                  <a:cubicBezTo>
                    <a:pt x="12" y="25"/>
                    <a:pt x="14" y="30"/>
                    <a:pt x="19" y="35"/>
                  </a:cubicBezTo>
                  <a:cubicBezTo>
                    <a:pt x="23" y="31"/>
                    <a:pt x="19" y="25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478338" y="3849688"/>
              <a:ext cx="220662" cy="142875"/>
            </a:xfrm>
            <a:custGeom>
              <a:avLst/>
              <a:gdLst>
                <a:gd name="T0" fmla="*/ 23 w 59"/>
                <a:gd name="T1" fmla="*/ 22 h 38"/>
                <a:gd name="T2" fmla="*/ 55 w 59"/>
                <a:gd name="T3" fmla="*/ 38 h 38"/>
                <a:gd name="T4" fmla="*/ 59 w 59"/>
                <a:gd name="T5" fmla="*/ 38 h 38"/>
                <a:gd name="T6" fmla="*/ 59 w 59"/>
                <a:gd name="T7" fmla="*/ 34 h 38"/>
                <a:gd name="T8" fmla="*/ 18 w 59"/>
                <a:gd name="T9" fmla="*/ 6 h 38"/>
                <a:gd name="T10" fmla="*/ 6 w 59"/>
                <a:gd name="T11" fmla="*/ 0 h 38"/>
                <a:gd name="T12" fmla="*/ 0 w 59"/>
                <a:gd name="T13" fmla="*/ 2 h 38"/>
                <a:gd name="T14" fmla="*/ 2 w 59"/>
                <a:gd name="T15" fmla="*/ 2 h 38"/>
                <a:gd name="T16" fmla="*/ 9 w 59"/>
                <a:gd name="T17" fmla="*/ 4 h 38"/>
                <a:gd name="T18" fmla="*/ 4 w 59"/>
                <a:gd name="T19" fmla="*/ 8 h 38"/>
                <a:gd name="T20" fmla="*/ 27 w 59"/>
                <a:gd name="T21" fmla="*/ 17 h 38"/>
                <a:gd name="T22" fmla="*/ 23 w 59"/>
                <a:gd name="T2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8">
                  <a:moveTo>
                    <a:pt x="23" y="22"/>
                  </a:moveTo>
                  <a:cubicBezTo>
                    <a:pt x="30" y="26"/>
                    <a:pt x="45" y="38"/>
                    <a:pt x="55" y="38"/>
                  </a:cubicBezTo>
                  <a:cubicBezTo>
                    <a:pt x="56" y="38"/>
                    <a:pt x="58" y="38"/>
                    <a:pt x="59" y="3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8" y="22"/>
                    <a:pt x="37" y="12"/>
                    <a:pt x="18" y="6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6" y="3"/>
                    <a:pt x="9" y="4"/>
                  </a:cubicBezTo>
                  <a:cubicBezTo>
                    <a:pt x="8" y="5"/>
                    <a:pt x="6" y="7"/>
                    <a:pt x="4" y="8"/>
                  </a:cubicBezTo>
                  <a:cubicBezTo>
                    <a:pt x="6" y="13"/>
                    <a:pt x="18" y="17"/>
                    <a:pt x="27" y="17"/>
                  </a:cubicBezTo>
                  <a:cubicBezTo>
                    <a:pt x="26" y="18"/>
                    <a:pt x="24" y="18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260850" y="3641725"/>
              <a:ext cx="77787" cy="112713"/>
            </a:xfrm>
            <a:custGeom>
              <a:avLst/>
              <a:gdLst>
                <a:gd name="T0" fmla="*/ 15 w 21"/>
                <a:gd name="T1" fmla="*/ 17 h 30"/>
                <a:gd name="T2" fmla="*/ 13 w 21"/>
                <a:gd name="T3" fmla="*/ 12 h 30"/>
                <a:gd name="T4" fmla="*/ 13 w 21"/>
                <a:gd name="T5" fmla="*/ 2 h 30"/>
                <a:gd name="T6" fmla="*/ 7 w 21"/>
                <a:gd name="T7" fmla="*/ 8 h 30"/>
                <a:gd name="T8" fmla="*/ 10 w 21"/>
                <a:gd name="T9" fmla="*/ 3 h 30"/>
                <a:gd name="T10" fmla="*/ 0 w 21"/>
                <a:gd name="T11" fmla="*/ 0 h 30"/>
                <a:gd name="T12" fmla="*/ 0 w 21"/>
                <a:gd name="T13" fmla="*/ 3 h 30"/>
                <a:gd name="T14" fmla="*/ 5 w 21"/>
                <a:gd name="T15" fmla="*/ 11 h 30"/>
                <a:gd name="T16" fmla="*/ 12 w 21"/>
                <a:gd name="T17" fmla="*/ 17 h 30"/>
                <a:gd name="T18" fmla="*/ 10 w 21"/>
                <a:gd name="T19" fmla="*/ 22 h 30"/>
                <a:gd name="T20" fmla="*/ 17 w 21"/>
                <a:gd name="T21" fmla="*/ 30 h 30"/>
                <a:gd name="T22" fmla="*/ 13 w 21"/>
                <a:gd name="T23" fmla="*/ 22 h 30"/>
                <a:gd name="T24" fmla="*/ 15 w 21"/>
                <a:gd name="T2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15" y="17"/>
                  </a:moveTo>
                  <a:cubicBezTo>
                    <a:pt x="15" y="15"/>
                    <a:pt x="13" y="14"/>
                    <a:pt x="13" y="12"/>
                  </a:cubicBezTo>
                  <a:cubicBezTo>
                    <a:pt x="13" y="8"/>
                    <a:pt x="14" y="5"/>
                    <a:pt x="13" y="2"/>
                  </a:cubicBezTo>
                  <a:cubicBezTo>
                    <a:pt x="12" y="5"/>
                    <a:pt x="10" y="8"/>
                    <a:pt x="7" y="8"/>
                  </a:cubicBezTo>
                  <a:cubicBezTo>
                    <a:pt x="5" y="8"/>
                    <a:pt x="10" y="3"/>
                    <a:pt x="10" y="3"/>
                  </a:cubicBezTo>
                  <a:cubicBezTo>
                    <a:pt x="6" y="2"/>
                    <a:pt x="4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3" y="11"/>
                    <a:pt x="5" y="11"/>
                  </a:cubicBezTo>
                  <a:cubicBezTo>
                    <a:pt x="8" y="11"/>
                    <a:pt x="9" y="16"/>
                    <a:pt x="12" y="17"/>
                  </a:cubicBezTo>
                  <a:cubicBezTo>
                    <a:pt x="12" y="18"/>
                    <a:pt x="10" y="19"/>
                    <a:pt x="10" y="22"/>
                  </a:cubicBezTo>
                  <a:cubicBezTo>
                    <a:pt x="10" y="25"/>
                    <a:pt x="13" y="30"/>
                    <a:pt x="17" y="30"/>
                  </a:cubicBezTo>
                  <a:cubicBezTo>
                    <a:pt x="21" y="30"/>
                    <a:pt x="13" y="23"/>
                    <a:pt x="13" y="22"/>
                  </a:cubicBezTo>
                  <a:cubicBezTo>
                    <a:pt x="13" y="20"/>
                    <a:pt x="15" y="19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257550" y="3394075"/>
              <a:ext cx="101600" cy="63500"/>
            </a:xfrm>
            <a:custGeom>
              <a:avLst/>
              <a:gdLst>
                <a:gd name="T0" fmla="*/ 21 w 27"/>
                <a:gd name="T1" fmla="*/ 0 h 17"/>
                <a:gd name="T2" fmla="*/ 27 w 27"/>
                <a:gd name="T3" fmla="*/ 0 h 17"/>
                <a:gd name="T4" fmla="*/ 27 w 27"/>
                <a:gd name="T5" fmla="*/ 5 h 17"/>
                <a:gd name="T6" fmla="*/ 10 w 27"/>
                <a:gd name="T7" fmla="*/ 17 h 17"/>
                <a:gd name="T8" fmla="*/ 0 w 27"/>
                <a:gd name="T9" fmla="*/ 12 h 17"/>
                <a:gd name="T10" fmla="*/ 0 w 27"/>
                <a:gd name="T11" fmla="*/ 6 h 17"/>
                <a:gd name="T12" fmla="*/ 21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1" y="0"/>
                  </a:moveTo>
                  <a:cubicBezTo>
                    <a:pt x="24" y="0"/>
                    <a:pt x="24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9" y="9"/>
                    <a:pt x="16" y="12"/>
                    <a:pt x="10" y="17"/>
                  </a:cubicBezTo>
                  <a:cubicBezTo>
                    <a:pt x="6" y="14"/>
                    <a:pt x="4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4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>
              <a:off x="7467600" y="3883025"/>
              <a:ext cx="117475" cy="60325"/>
            </a:xfrm>
            <a:custGeom>
              <a:avLst/>
              <a:gdLst>
                <a:gd name="T0" fmla="*/ 25 w 31"/>
                <a:gd name="T1" fmla="*/ 16 h 16"/>
                <a:gd name="T2" fmla="*/ 31 w 31"/>
                <a:gd name="T3" fmla="*/ 14 h 16"/>
                <a:gd name="T4" fmla="*/ 0 w 31"/>
                <a:gd name="T5" fmla="*/ 3 h 16"/>
                <a:gd name="T6" fmla="*/ 25 w 3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25" y="16"/>
                  </a:moveTo>
                  <a:cubicBezTo>
                    <a:pt x="28" y="16"/>
                    <a:pt x="30" y="16"/>
                    <a:pt x="31" y="14"/>
                  </a:cubicBezTo>
                  <a:cubicBezTo>
                    <a:pt x="22" y="9"/>
                    <a:pt x="13" y="0"/>
                    <a:pt x="0" y="3"/>
                  </a:cubicBezTo>
                  <a:cubicBezTo>
                    <a:pt x="5" y="7"/>
                    <a:pt x="18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2674938" y="3217863"/>
              <a:ext cx="71437" cy="33338"/>
            </a:xfrm>
            <a:custGeom>
              <a:avLst/>
              <a:gdLst>
                <a:gd name="T0" fmla="*/ 6 w 19"/>
                <a:gd name="T1" fmla="*/ 4 h 9"/>
                <a:gd name="T2" fmla="*/ 13 w 19"/>
                <a:gd name="T3" fmla="*/ 1 h 9"/>
                <a:gd name="T4" fmla="*/ 19 w 19"/>
                <a:gd name="T5" fmla="*/ 9 h 9"/>
                <a:gd name="T6" fmla="*/ 5 w 19"/>
                <a:gd name="T7" fmla="*/ 9 h 9"/>
                <a:gd name="T8" fmla="*/ 0 w 19"/>
                <a:gd name="T9" fmla="*/ 4 h 9"/>
                <a:gd name="T10" fmla="*/ 6 w 1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6" y="4"/>
                  </a:moveTo>
                  <a:cubicBezTo>
                    <a:pt x="8" y="0"/>
                    <a:pt x="9" y="1"/>
                    <a:pt x="13" y="1"/>
                  </a:cubicBezTo>
                  <a:cubicBezTo>
                    <a:pt x="18" y="1"/>
                    <a:pt x="19" y="4"/>
                    <a:pt x="1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8" name="Freeform 39"/>
          <p:cNvSpPr>
            <a:spLocks/>
          </p:cNvSpPr>
          <p:nvPr/>
        </p:nvSpPr>
        <p:spPr bwMode="auto">
          <a:xfrm>
            <a:off x="7205877" y="22216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9" name="Freeform 39"/>
          <p:cNvSpPr>
            <a:spLocks/>
          </p:cNvSpPr>
          <p:nvPr/>
        </p:nvSpPr>
        <p:spPr bwMode="auto">
          <a:xfrm>
            <a:off x="7725281" y="258750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3986420" y="3175447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1" name="Freeform 39"/>
          <p:cNvSpPr>
            <a:spLocks/>
          </p:cNvSpPr>
          <p:nvPr/>
        </p:nvSpPr>
        <p:spPr bwMode="auto">
          <a:xfrm>
            <a:off x="4558040" y="36692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2" name="Freeform 39"/>
          <p:cNvSpPr>
            <a:spLocks/>
          </p:cNvSpPr>
          <p:nvPr/>
        </p:nvSpPr>
        <p:spPr bwMode="auto">
          <a:xfrm>
            <a:off x="5164447" y="4531860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3" name="Rectangle 72"/>
          <p:cNvSpPr/>
          <p:nvPr/>
        </p:nvSpPr>
        <p:spPr>
          <a:xfrm>
            <a:off x="6866596" y="4995096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66597" y="4661333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774554" y="24403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774555" y="21065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737915" y="18676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37916" y="15338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7378" y="4491444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97379" y="4157681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825280" y="566079"/>
            <a:ext cx="10576488" cy="738664"/>
            <a:chOff x="592428" y="600007"/>
            <a:chExt cx="3940935" cy="738664"/>
          </a:xfrm>
        </p:grpSpPr>
        <p:sp>
          <p:nvSpPr>
            <p:cNvPr id="89" name="TextBox 8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North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005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7922394" y="1813258"/>
            <a:ext cx="2509065" cy="4039496"/>
          </a:xfrm>
          <a:custGeom>
            <a:avLst/>
            <a:gdLst>
              <a:gd name="T0" fmla="*/ 77 w 972"/>
              <a:gd name="T1" fmla="*/ 150 h 1567"/>
              <a:gd name="T2" fmla="*/ 86 w 972"/>
              <a:gd name="T3" fmla="*/ 84 h 1567"/>
              <a:gd name="T4" fmla="*/ 99 w 972"/>
              <a:gd name="T5" fmla="*/ 76 h 1567"/>
              <a:gd name="T6" fmla="*/ 137 w 972"/>
              <a:gd name="T7" fmla="*/ 29 h 1567"/>
              <a:gd name="T8" fmla="*/ 212 w 972"/>
              <a:gd name="T9" fmla="*/ 9 h 1567"/>
              <a:gd name="T10" fmla="*/ 210 w 972"/>
              <a:gd name="T11" fmla="*/ 70 h 1567"/>
              <a:gd name="T12" fmla="*/ 227 w 972"/>
              <a:gd name="T13" fmla="*/ 21 h 1567"/>
              <a:gd name="T14" fmla="*/ 243 w 972"/>
              <a:gd name="T15" fmla="*/ 8 h 1567"/>
              <a:gd name="T16" fmla="*/ 322 w 972"/>
              <a:gd name="T17" fmla="*/ 39 h 1567"/>
              <a:gd name="T18" fmla="*/ 377 w 972"/>
              <a:gd name="T19" fmla="*/ 33 h 1567"/>
              <a:gd name="T20" fmla="*/ 387 w 972"/>
              <a:gd name="T21" fmla="*/ 43 h 1567"/>
              <a:gd name="T22" fmla="*/ 449 w 972"/>
              <a:gd name="T23" fmla="*/ 82 h 1567"/>
              <a:gd name="T24" fmla="*/ 545 w 972"/>
              <a:gd name="T25" fmla="*/ 138 h 1567"/>
              <a:gd name="T26" fmla="*/ 588 w 972"/>
              <a:gd name="T27" fmla="*/ 148 h 1567"/>
              <a:gd name="T28" fmla="*/ 645 w 972"/>
              <a:gd name="T29" fmla="*/ 215 h 1567"/>
              <a:gd name="T30" fmla="*/ 636 w 972"/>
              <a:gd name="T31" fmla="*/ 282 h 1567"/>
              <a:gd name="T32" fmla="*/ 669 w 972"/>
              <a:gd name="T33" fmla="*/ 307 h 1567"/>
              <a:gd name="T34" fmla="*/ 754 w 972"/>
              <a:gd name="T35" fmla="*/ 291 h 1567"/>
              <a:gd name="T36" fmla="*/ 775 w 972"/>
              <a:gd name="T37" fmla="*/ 317 h 1567"/>
              <a:gd name="T38" fmla="*/ 851 w 972"/>
              <a:gd name="T39" fmla="*/ 317 h 1567"/>
              <a:gd name="T40" fmla="*/ 954 w 972"/>
              <a:gd name="T41" fmla="*/ 365 h 1567"/>
              <a:gd name="T42" fmla="*/ 911 w 972"/>
              <a:gd name="T43" fmla="*/ 514 h 1567"/>
              <a:gd name="T44" fmla="*/ 883 w 972"/>
              <a:gd name="T45" fmla="*/ 620 h 1567"/>
              <a:gd name="T46" fmla="*/ 866 w 972"/>
              <a:gd name="T47" fmla="*/ 671 h 1567"/>
              <a:gd name="T48" fmla="*/ 805 w 972"/>
              <a:gd name="T49" fmla="*/ 745 h 1567"/>
              <a:gd name="T50" fmla="*/ 712 w 972"/>
              <a:gd name="T51" fmla="*/ 785 h 1567"/>
              <a:gd name="T52" fmla="*/ 683 w 972"/>
              <a:gd name="T53" fmla="*/ 868 h 1567"/>
              <a:gd name="T54" fmla="*/ 644 w 972"/>
              <a:gd name="T55" fmla="*/ 927 h 1567"/>
              <a:gd name="T56" fmla="*/ 516 w 972"/>
              <a:gd name="T57" fmla="*/ 1018 h 1567"/>
              <a:gd name="T58" fmla="*/ 493 w 972"/>
              <a:gd name="T59" fmla="*/ 1026 h 1567"/>
              <a:gd name="T60" fmla="*/ 512 w 972"/>
              <a:gd name="T61" fmla="*/ 1084 h 1567"/>
              <a:gd name="T62" fmla="*/ 405 w 972"/>
              <a:gd name="T63" fmla="*/ 1123 h 1567"/>
              <a:gd name="T64" fmla="*/ 398 w 972"/>
              <a:gd name="T65" fmla="*/ 1172 h 1567"/>
              <a:gd name="T66" fmla="*/ 341 w 972"/>
              <a:gd name="T67" fmla="*/ 1179 h 1567"/>
              <a:gd name="T68" fmla="*/ 373 w 972"/>
              <a:gd name="T69" fmla="*/ 1211 h 1567"/>
              <a:gd name="T70" fmla="*/ 355 w 972"/>
              <a:gd name="T71" fmla="*/ 1225 h 1567"/>
              <a:gd name="T72" fmla="*/ 296 w 972"/>
              <a:gd name="T73" fmla="*/ 1304 h 1567"/>
              <a:gd name="T74" fmla="*/ 292 w 972"/>
              <a:gd name="T75" fmla="*/ 1403 h 1567"/>
              <a:gd name="T76" fmla="*/ 267 w 972"/>
              <a:gd name="T77" fmla="*/ 1465 h 1567"/>
              <a:gd name="T78" fmla="*/ 333 w 972"/>
              <a:gd name="T79" fmla="*/ 1550 h 1567"/>
              <a:gd name="T80" fmla="*/ 282 w 972"/>
              <a:gd name="T81" fmla="*/ 1567 h 1567"/>
              <a:gd name="T82" fmla="*/ 211 w 972"/>
              <a:gd name="T83" fmla="*/ 1527 h 1567"/>
              <a:gd name="T84" fmla="*/ 154 w 972"/>
              <a:gd name="T85" fmla="*/ 1497 h 1567"/>
              <a:gd name="T86" fmla="*/ 155 w 972"/>
              <a:gd name="T87" fmla="*/ 1474 h 1567"/>
              <a:gd name="T88" fmla="*/ 140 w 972"/>
              <a:gd name="T89" fmla="*/ 1421 h 1567"/>
              <a:gd name="T90" fmla="*/ 136 w 972"/>
              <a:gd name="T91" fmla="*/ 1312 h 1567"/>
              <a:gd name="T92" fmla="*/ 143 w 972"/>
              <a:gd name="T93" fmla="*/ 1296 h 1567"/>
              <a:gd name="T94" fmla="*/ 187 w 972"/>
              <a:gd name="T95" fmla="*/ 1190 h 1567"/>
              <a:gd name="T96" fmla="*/ 159 w 972"/>
              <a:gd name="T97" fmla="*/ 1173 h 1567"/>
              <a:gd name="T98" fmla="*/ 169 w 972"/>
              <a:gd name="T99" fmla="*/ 1128 h 1567"/>
              <a:gd name="T100" fmla="*/ 190 w 972"/>
              <a:gd name="T101" fmla="*/ 1038 h 1567"/>
              <a:gd name="T102" fmla="*/ 206 w 972"/>
              <a:gd name="T103" fmla="*/ 931 h 1567"/>
              <a:gd name="T104" fmla="*/ 226 w 972"/>
              <a:gd name="T105" fmla="*/ 819 h 1567"/>
              <a:gd name="T106" fmla="*/ 238 w 972"/>
              <a:gd name="T107" fmla="*/ 719 h 1567"/>
              <a:gd name="T108" fmla="*/ 173 w 972"/>
              <a:gd name="T109" fmla="*/ 614 h 1567"/>
              <a:gd name="T110" fmla="*/ 103 w 972"/>
              <a:gd name="T111" fmla="*/ 547 h 1567"/>
              <a:gd name="T112" fmla="*/ 48 w 972"/>
              <a:gd name="T113" fmla="*/ 432 h 1567"/>
              <a:gd name="T114" fmla="*/ 18 w 972"/>
              <a:gd name="T115" fmla="*/ 400 h 1567"/>
              <a:gd name="T116" fmla="*/ 31 w 972"/>
              <a:gd name="T117" fmla="*/ 317 h 1567"/>
              <a:gd name="T118" fmla="*/ 23 w 972"/>
              <a:gd name="T119" fmla="*/ 245 h 1567"/>
              <a:gd name="T120" fmla="*/ 78 w 972"/>
              <a:gd name="T121" fmla="*/ 176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72" h="1567">
                <a:moveTo>
                  <a:pt x="81" y="171"/>
                </a:moveTo>
                <a:cubicBezTo>
                  <a:pt x="81" y="169"/>
                  <a:pt x="81" y="168"/>
                  <a:pt x="81" y="166"/>
                </a:cubicBezTo>
                <a:cubicBezTo>
                  <a:pt x="81" y="160"/>
                  <a:pt x="77" y="156"/>
                  <a:pt x="77" y="150"/>
                </a:cubicBezTo>
                <a:cubicBezTo>
                  <a:pt x="77" y="141"/>
                  <a:pt x="81" y="138"/>
                  <a:pt x="81" y="131"/>
                </a:cubicBezTo>
                <a:cubicBezTo>
                  <a:pt x="81" y="116"/>
                  <a:pt x="67" y="118"/>
                  <a:pt x="67" y="105"/>
                </a:cubicBezTo>
                <a:cubicBezTo>
                  <a:pt x="67" y="95"/>
                  <a:pt x="82" y="90"/>
                  <a:pt x="86" y="84"/>
                </a:cubicBezTo>
                <a:cubicBezTo>
                  <a:pt x="92" y="86"/>
                  <a:pt x="89" y="86"/>
                  <a:pt x="94" y="84"/>
                </a:cubicBezTo>
                <a:cubicBezTo>
                  <a:pt x="94" y="83"/>
                  <a:pt x="94" y="81"/>
                  <a:pt x="94" y="80"/>
                </a:cubicBezTo>
                <a:cubicBezTo>
                  <a:pt x="94" y="78"/>
                  <a:pt x="97" y="76"/>
                  <a:pt x="99" y="76"/>
                </a:cubicBezTo>
                <a:cubicBezTo>
                  <a:pt x="99" y="69"/>
                  <a:pt x="106" y="67"/>
                  <a:pt x="111" y="64"/>
                </a:cubicBezTo>
                <a:cubicBezTo>
                  <a:pt x="115" y="61"/>
                  <a:pt x="116" y="51"/>
                  <a:pt x="117" y="46"/>
                </a:cubicBezTo>
                <a:cubicBezTo>
                  <a:pt x="121" y="34"/>
                  <a:pt x="127" y="32"/>
                  <a:pt x="137" y="29"/>
                </a:cubicBezTo>
                <a:cubicBezTo>
                  <a:pt x="154" y="23"/>
                  <a:pt x="166" y="20"/>
                  <a:pt x="184" y="14"/>
                </a:cubicBezTo>
                <a:cubicBezTo>
                  <a:pt x="194" y="11"/>
                  <a:pt x="196" y="0"/>
                  <a:pt x="206" y="0"/>
                </a:cubicBezTo>
                <a:cubicBezTo>
                  <a:pt x="209" y="0"/>
                  <a:pt x="212" y="8"/>
                  <a:pt x="212" y="9"/>
                </a:cubicBezTo>
                <a:cubicBezTo>
                  <a:pt x="212" y="15"/>
                  <a:pt x="208" y="18"/>
                  <a:pt x="205" y="18"/>
                </a:cubicBezTo>
                <a:cubicBezTo>
                  <a:pt x="203" y="29"/>
                  <a:pt x="198" y="41"/>
                  <a:pt x="198" y="48"/>
                </a:cubicBezTo>
                <a:cubicBezTo>
                  <a:pt x="198" y="56"/>
                  <a:pt x="202" y="70"/>
                  <a:pt x="210" y="70"/>
                </a:cubicBezTo>
                <a:cubicBezTo>
                  <a:pt x="213" y="70"/>
                  <a:pt x="217" y="61"/>
                  <a:pt x="217" y="58"/>
                </a:cubicBezTo>
                <a:cubicBezTo>
                  <a:pt x="217" y="49"/>
                  <a:pt x="209" y="44"/>
                  <a:pt x="209" y="35"/>
                </a:cubicBezTo>
                <a:cubicBezTo>
                  <a:pt x="209" y="24"/>
                  <a:pt x="220" y="26"/>
                  <a:pt x="227" y="21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41" y="13"/>
                  <a:pt x="230" y="16"/>
                  <a:pt x="230" y="8"/>
                </a:cubicBezTo>
                <a:cubicBezTo>
                  <a:pt x="243" y="8"/>
                  <a:pt x="243" y="8"/>
                  <a:pt x="243" y="8"/>
                </a:cubicBezTo>
                <a:cubicBezTo>
                  <a:pt x="246" y="19"/>
                  <a:pt x="263" y="24"/>
                  <a:pt x="274" y="26"/>
                </a:cubicBezTo>
                <a:cubicBezTo>
                  <a:pt x="274" y="33"/>
                  <a:pt x="278" y="38"/>
                  <a:pt x="282" y="39"/>
                </a:cubicBezTo>
                <a:cubicBezTo>
                  <a:pt x="294" y="39"/>
                  <a:pt x="315" y="39"/>
                  <a:pt x="322" y="39"/>
                </a:cubicBezTo>
                <a:cubicBezTo>
                  <a:pt x="322" y="46"/>
                  <a:pt x="331" y="47"/>
                  <a:pt x="337" y="47"/>
                </a:cubicBezTo>
                <a:cubicBezTo>
                  <a:pt x="347" y="46"/>
                  <a:pt x="355" y="46"/>
                  <a:pt x="359" y="37"/>
                </a:cubicBezTo>
                <a:cubicBezTo>
                  <a:pt x="360" y="35"/>
                  <a:pt x="375" y="35"/>
                  <a:pt x="377" y="33"/>
                </a:cubicBezTo>
                <a:cubicBezTo>
                  <a:pt x="385" y="33"/>
                  <a:pt x="398" y="35"/>
                  <a:pt x="398" y="35"/>
                </a:cubicBezTo>
                <a:cubicBezTo>
                  <a:pt x="395" y="38"/>
                  <a:pt x="389" y="38"/>
                  <a:pt x="387" y="37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92" y="53"/>
                  <a:pt x="407" y="55"/>
                  <a:pt x="418" y="59"/>
                </a:cubicBezTo>
                <a:cubicBezTo>
                  <a:pt x="428" y="62"/>
                  <a:pt x="426" y="73"/>
                  <a:pt x="429" y="82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3" y="96"/>
                  <a:pt x="470" y="94"/>
                  <a:pt x="478" y="112"/>
                </a:cubicBezTo>
                <a:cubicBezTo>
                  <a:pt x="480" y="115"/>
                  <a:pt x="486" y="116"/>
                  <a:pt x="489" y="116"/>
                </a:cubicBezTo>
                <a:cubicBezTo>
                  <a:pt x="494" y="137"/>
                  <a:pt x="525" y="135"/>
                  <a:pt x="545" y="138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9" y="141"/>
                  <a:pt x="581" y="146"/>
                  <a:pt x="588" y="146"/>
                </a:cubicBezTo>
                <a:cubicBezTo>
                  <a:pt x="588" y="148"/>
                  <a:pt x="588" y="148"/>
                  <a:pt x="588" y="148"/>
                </a:cubicBezTo>
                <a:cubicBezTo>
                  <a:pt x="590" y="148"/>
                  <a:pt x="591" y="148"/>
                  <a:pt x="592" y="148"/>
                </a:cubicBezTo>
                <a:cubicBezTo>
                  <a:pt x="604" y="148"/>
                  <a:pt x="620" y="172"/>
                  <a:pt x="632" y="175"/>
                </a:cubicBezTo>
                <a:cubicBezTo>
                  <a:pt x="632" y="184"/>
                  <a:pt x="641" y="207"/>
                  <a:pt x="645" y="215"/>
                </a:cubicBezTo>
                <a:cubicBezTo>
                  <a:pt x="649" y="223"/>
                  <a:pt x="658" y="223"/>
                  <a:pt x="658" y="230"/>
                </a:cubicBezTo>
                <a:cubicBezTo>
                  <a:pt x="647" y="244"/>
                  <a:pt x="625" y="252"/>
                  <a:pt x="625" y="274"/>
                </a:cubicBezTo>
                <a:cubicBezTo>
                  <a:pt x="625" y="281"/>
                  <a:pt x="632" y="280"/>
                  <a:pt x="636" y="282"/>
                </a:cubicBezTo>
                <a:cubicBezTo>
                  <a:pt x="643" y="285"/>
                  <a:pt x="647" y="291"/>
                  <a:pt x="648" y="299"/>
                </a:cubicBezTo>
                <a:cubicBezTo>
                  <a:pt x="666" y="299"/>
                  <a:pt x="666" y="299"/>
                  <a:pt x="666" y="299"/>
                </a:cubicBezTo>
                <a:cubicBezTo>
                  <a:pt x="666" y="301"/>
                  <a:pt x="667" y="307"/>
                  <a:pt x="669" y="307"/>
                </a:cubicBezTo>
                <a:cubicBezTo>
                  <a:pt x="672" y="307"/>
                  <a:pt x="675" y="302"/>
                  <a:pt x="677" y="298"/>
                </a:cubicBezTo>
                <a:cubicBezTo>
                  <a:pt x="685" y="286"/>
                  <a:pt x="693" y="271"/>
                  <a:pt x="705" y="271"/>
                </a:cubicBezTo>
                <a:cubicBezTo>
                  <a:pt x="718" y="271"/>
                  <a:pt x="745" y="285"/>
                  <a:pt x="754" y="291"/>
                </a:cubicBezTo>
                <a:cubicBezTo>
                  <a:pt x="760" y="294"/>
                  <a:pt x="767" y="293"/>
                  <a:pt x="768" y="299"/>
                </a:cubicBezTo>
                <a:cubicBezTo>
                  <a:pt x="770" y="305"/>
                  <a:pt x="769" y="310"/>
                  <a:pt x="769" y="317"/>
                </a:cubicBezTo>
                <a:cubicBezTo>
                  <a:pt x="775" y="317"/>
                  <a:pt x="775" y="317"/>
                  <a:pt x="775" y="317"/>
                </a:cubicBezTo>
                <a:cubicBezTo>
                  <a:pt x="781" y="314"/>
                  <a:pt x="784" y="309"/>
                  <a:pt x="791" y="309"/>
                </a:cubicBezTo>
                <a:cubicBezTo>
                  <a:pt x="806" y="309"/>
                  <a:pt x="809" y="321"/>
                  <a:pt x="824" y="321"/>
                </a:cubicBezTo>
                <a:cubicBezTo>
                  <a:pt x="851" y="317"/>
                  <a:pt x="851" y="317"/>
                  <a:pt x="851" y="317"/>
                </a:cubicBezTo>
                <a:cubicBezTo>
                  <a:pt x="865" y="320"/>
                  <a:pt x="878" y="325"/>
                  <a:pt x="886" y="329"/>
                </a:cubicBezTo>
                <a:cubicBezTo>
                  <a:pt x="892" y="340"/>
                  <a:pt x="915" y="360"/>
                  <a:pt x="927" y="364"/>
                </a:cubicBezTo>
                <a:cubicBezTo>
                  <a:pt x="937" y="367"/>
                  <a:pt x="944" y="362"/>
                  <a:pt x="954" y="365"/>
                </a:cubicBezTo>
                <a:cubicBezTo>
                  <a:pt x="968" y="370"/>
                  <a:pt x="972" y="385"/>
                  <a:pt x="972" y="400"/>
                </a:cubicBezTo>
                <a:cubicBezTo>
                  <a:pt x="972" y="454"/>
                  <a:pt x="942" y="469"/>
                  <a:pt x="923" y="499"/>
                </a:cubicBezTo>
                <a:cubicBezTo>
                  <a:pt x="918" y="505"/>
                  <a:pt x="915" y="507"/>
                  <a:pt x="911" y="514"/>
                </a:cubicBezTo>
                <a:cubicBezTo>
                  <a:pt x="903" y="525"/>
                  <a:pt x="895" y="526"/>
                  <a:pt x="888" y="533"/>
                </a:cubicBezTo>
                <a:cubicBezTo>
                  <a:pt x="877" y="544"/>
                  <a:pt x="888" y="568"/>
                  <a:pt x="888" y="586"/>
                </a:cubicBezTo>
                <a:cubicBezTo>
                  <a:pt x="888" y="599"/>
                  <a:pt x="883" y="611"/>
                  <a:pt x="883" y="620"/>
                </a:cubicBezTo>
                <a:cubicBezTo>
                  <a:pt x="883" y="624"/>
                  <a:pt x="880" y="627"/>
                  <a:pt x="879" y="629"/>
                </a:cubicBezTo>
                <a:cubicBezTo>
                  <a:pt x="876" y="633"/>
                  <a:pt x="870" y="640"/>
                  <a:pt x="870" y="646"/>
                </a:cubicBezTo>
                <a:cubicBezTo>
                  <a:pt x="870" y="653"/>
                  <a:pt x="867" y="668"/>
                  <a:pt x="866" y="671"/>
                </a:cubicBezTo>
                <a:cubicBezTo>
                  <a:pt x="855" y="688"/>
                  <a:pt x="851" y="695"/>
                  <a:pt x="840" y="710"/>
                </a:cubicBezTo>
                <a:cubicBezTo>
                  <a:pt x="837" y="714"/>
                  <a:pt x="838" y="723"/>
                  <a:pt x="837" y="726"/>
                </a:cubicBezTo>
                <a:cubicBezTo>
                  <a:pt x="832" y="735"/>
                  <a:pt x="817" y="745"/>
                  <a:pt x="805" y="745"/>
                </a:cubicBezTo>
                <a:cubicBezTo>
                  <a:pt x="791" y="745"/>
                  <a:pt x="780" y="744"/>
                  <a:pt x="769" y="749"/>
                </a:cubicBezTo>
                <a:cubicBezTo>
                  <a:pt x="764" y="751"/>
                  <a:pt x="764" y="755"/>
                  <a:pt x="761" y="757"/>
                </a:cubicBezTo>
                <a:cubicBezTo>
                  <a:pt x="744" y="775"/>
                  <a:pt x="726" y="764"/>
                  <a:pt x="712" y="785"/>
                </a:cubicBezTo>
                <a:cubicBezTo>
                  <a:pt x="707" y="794"/>
                  <a:pt x="697" y="794"/>
                  <a:pt x="691" y="800"/>
                </a:cubicBezTo>
                <a:cubicBezTo>
                  <a:pt x="682" y="810"/>
                  <a:pt x="683" y="820"/>
                  <a:pt x="683" y="834"/>
                </a:cubicBezTo>
                <a:cubicBezTo>
                  <a:pt x="683" y="868"/>
                  <a:pt x="683" y="868"/>
                  <a:pt x="683" y="868"/>
                </a:cubicBezTo>
                <a:cubicBezTo>
                  <a:pt x="669" y="876"/>
                  <a:pt x="661" y="888"/>
                  <a:pt x="654" y="903"/>
                </a:cubicBezTo>
                <a:cubicBezTo>
                  <a:pt x="654" y="903"/>
                  <a:pt x="654" y="903"/>
                  <a:pt x="654" y="903"/>
                </a:cubicBezTo>
                <a:cubicBezTo>
                  <a:pt x="649" y="912"/>
                  <a:pt x="650" y="917"/>
                  <a:pt x="644" y="927"/>
                </a:cubicBezTo>
                <a:cubicBezTo>
                  <a:pt x="631" y="947"/>
                  <a:pt x="616" y="949"/>
                  <a:pt x="603" y="968"/>
                </a:cubicBezTo>
                <a:cubicBezTo>
                  <a:pt x="589" y="990"/>
                  <a:pt x="583" y="1026"/>
                  <a:pt x="550" y="1026"/>
                </a:cubicBezTo>
                <a:cubicBezTo>
                  <a:pt x="538" y="1026"/>
                  <a:pt x="522" y="1018"/>
                  <a:pt x="516" y="1018"/>
                </a:cubicBezTo>
                <a:cubicBezTo>
                  <a:pt x="506" y="1018"/>
                  <a:pt x="497" y="1010"/>
                  <a:pt x="486" y="1010"/>
                </a:cubicBezTo>
                <a:cubicBezTo>
                  <a:pt x="484" y="1010"/>
                  <a:pt x="480" y="1011"/>
                  <a:pt x="480" y="1013"/>
                </a:cubicBezTo>
                <a:cubicBezTo>
                  <a:pt x="480" y="1020"/>
                  <a:pt x="491" y="1023"/>
                  <a:pt x="493" y="1026"/>
                </a:cubicBezTo>
                <a:cubicBezTo>
                  <a:pt x="499" y="1031"/>
                  <a:pt x="499" y="1039"/>
                  <a:pt x="502" y="1048"/>
                </a:cubicBezTo>
                <a:cubicBezTo>
                  <a:pt x="504" y="1056"/>
                  <a:pt x="516" y="1056"/>
                  <a:pt x="516" y="1064"/>
                </a:cubicBezTo>
                <a:cubicBezTo>
                  <a:pt x="516" y="1073"/>
                  <a:pt x="516" y="1078"/>
                  <a:pt x="512" y="1084"/>
                </a:cubicBezTo>
                <a:cubicBezTo>
                  <a:pt x="506" y="1094"/>
                  <a:pt x="500" y="1099"/>
                  <a:pt x="493" y="1106"/>
                </a:cubicBezTo>
                <a:cubicBezTo>
                  <a:pt x="481" y="1118"/>
                  <a:pt x="465" y="1115"/>
                  <a:pt x="448" y="1121"/>
                </a:cubicBezTo>
                <a:cubicBezTo>
                  <a:pt x="436" y="1124"/>
                  <a:pt x="412" y="1116"/>
                  <a:pt x="405" y="1123"/>
                </a:cubicBezTo>
                <a:cubicBezTo>
                  <a:pt x="396" y="1132"/>
                  <a:pt x="403" y="1154"/>
                  <a:pt x="398" y="1165"/>
                </a:cubicBezTo>
                <a:cubicBezTo>
                  <a:pt x="398" y="1163"/>
                  <a:pt x="398" y="1163"/>
                  <a:pt x="398" y="1163"/>
                </a:cubicBezTo>
                <a:cubicBezTo>
                  <a:pt x="398" y="1165"/>
                  <a:pt x="398" y="1170"/>
                  <a:pt x="398" y="1172"/>
                </a:cubicBezTo>
                <a:cubicBezTo>
                  <a:pt x="398" y="1175"/>
                  <a:pt x="386" y="1181"/>
                  <a:pt x="381" y="1181"/>
                </a:cubicBezTo>
                <a:cubicBezTo>
                  <a:pt x="366" y="1181"/>
                  <a:pt x="363" y="1170"/>
                  <a:pt x="348" y="1170"/>
                </a:cubicBezTo>
                <a:cubicBezTo>
                  <a:pt x="343" y="1170"/>
                  <a:pt x="341" y="1175"/>
                  <a:pt x="341" y="1179"/>
                </a:cubicBezTo>
                <a:cubicBezTo>
                  <a:pt x="341" y="1189"/>
                  <a:pt x="350" y="1208"/>
                  <a:pt x="356" y="1208"/>
                </a:cubicBezTo>
                <a:cubicBezTo>
                  <a:pt x="360" y="1208"/>
                  <a:pt x="364" y="1204"/>
                  <a:pt x="366" y="1203"/>
                </a:cubicBezTo>
                <a:cubicBezTo>
                  <a:pt x="369" y="1206"/>
                  <a:pt x="373" y="1207"/>
                  <a:pt x="373" y="1211"/>
                </a:cubicBezTo>
                <a:cubicBezTo>
                  <a:pt x="373" y="1215"/>
                  <a:pt x="367" y="1220"/>
                  <a:pt x="366" y="1220"/>
                </a:cubicBezTo>
                <a:cubicBezTo>
                  <a:pt x="357" y="1220"/>
                  <a:pt x="354" y="1214"/>
                  <a:pt x="347" y="1214"/>
                </a:cubicBezTo>
                <a:cubicBezTo>
                  <a:pt x="347" y="1222"/>
                  <a:pt x="351" y="1223"/>
                  <a:pt x="355" y="1225"/>
                </a:cubicBezTo>
                <a:cubicBezTo>
                  <a:pt x="342" y="1238"/>
                  <a:pt x="342" y="1251"/>
                  <a:pt x="337" y="1269"/>
                </a:cubicBezTo>
                <a:cubicBezTo>
                  <a:pt x="336" y="1277"/>
                  <a:pt x="323" y="1278"/>
                  <a:pt x="317" y="1279"/>
                </a:cubicBezTo>
                <a:cubicBezTo>
                  <a:pt x="306" y="1282"/>
                  <a:pt x="296" y="1292"/>
                  <a:pt x="296" y="1304"/>
                </a:cubicBezTo>
                <a:cubicBezTo>
                  <a:pt x="296" y="1333"/>
                  <a:pt x="328" y="1323"/>
                  <a:pt x="328" y="1345"/>
                </a:cubicBezTo>
                <a:cubicBezTo>
                  <a:pt x="328" y="1366"/>
                  <a:pt x="310" y="1368"/>
                  <a:pt x="300" y="1378"/>
                </a:cubicBezTo>
                <a:cubicBezTo>
                  <a:pt x="294" y="1384"/>
                  <a:pt x="296" y="1393"/>
                  <a:pt x="292" y="1403"/>
                </a:cubicBezTo>
                <a:cubicBezTo>
                  <a:pt x="287" y="1413"/>
                  <a:pt x="275" y="1409"/>
                  <a:pt x="268" y="1415"/>
                </a:cubicBezTo>
                <a:cubicBezTo>
                  <a:pt x="260" y="1424"/>
                  <a:pt x="256" y="1434"/>
                  <a:pt x="256" y="1448"/>
                </a:cubicBezTo>
                <a:cubicBezTo>
                  <a:pt x="256" y="1456"/>
                  <a:pt x="263" y="1464"/>
                  <a:pt x="267" y="1465"/>
                </a:cubicBezTo>
                <a:cubicBezTo>
                  <a:pt x="280" y="1472"/>
                  <a:pt x="279" y="1506"/>
                  <a:pt x="289" y="1516"/>
                </a:cubicBezTo>
                <a:cubicBezTo>
                  <a:pt x="305" y="1532"/>
                  <a:pt x="325" y="1538"/>
                  <a:pt x="345" y="1548"/>
                </a:cubicBezTo>
                <a:cubicBezTo>
                  <a:pt x="342" y="1552"/>
                  <a:pt x="337" y="1550"/>
                  <a:pt x="333" y="1550"/>
                </a:cubicBezTo>
                <a:cubicBezTo>
                  <a:pt x="322" y="1550"/>
                  <a:pt x="304" y="1564"/>
                  <a:pt x="297" y="1564"/>
                </a:cubicBezTo>
                <a:cubicBezTo>
                  <a:pt x="292" y="1564"/>
                  <a:pt x="293" y="1564"/>
                  <a:pt x="289" y="1564"/>
                </a:cubicBezTo>
                <a:cubicBezTo>
                  <a:pt x="287" y="1564"/>
                  <a:pt x="284" y="1567"/>
                  <a:pt x="282" y="1567"/>
                </a:cubicBezTo>
                <a:cubicBezTo>
                  <a:pt x="274" y="1567"/>
                  <a:pt x="268" y="1567"/>
                  <a:pt x="261" y="1567"/>
                </a:cubicBezTo>
                <a:cubicBezTo>
                  <a:pt x="244" y="1567"/>
                  <a:pt x="250" y="1547"/>
                  <a:pt x="238" y="1543"/>
                </a:cubicBezTo>
                <a:cubicBezTo>
                  <a:pt x="228" y="1540"/>
                  <a:pt x="211" y="1540"/>
                  <a:pt x="211" y="1527"/>
                </a:cubicBezTo>
                <a:cubicBezTo>
                  <a:pt x="206" y="1527"/>
                  <a:pt x="203" y="1527"/>
                  <a:pt x="198" y="1527"/>
                </a:cubicBezTo>
                <a:cubicBezTo>
                  <a:pt x="192" y="1527"/>
                  <a:pt x="190" y="1521"/>
                  <a:pt x="189" y="1517"/>
                </a:cubicBezTo>
                <a:cubicBezTo>
                  <a:pt x="169" y="1517"/>
                  <a:pt x="163" y="1507"/>
                  <a:pt x="154" y="1497"/>
                </a:cubicBezTo>
                <a:cubicBezTo>
                  <a:pt x="151" y="1495"/>
                  <a:pt x="147" y="1491"/>
                  <a:pt x="147" y="1490"/>
                </a:cubicBezTo>
                <a:cubicBezTo>
                  <a:pt x="147" y="1483"/>
                  <a:pt x="160" y="1484"/>
                  <a:pt x="161" y="1478"/>
                </a:cubicBezTo>
                <a:cubicBezTo>
                  <a:pt x="159" y="1477"/>
                  <a:pt x="157" y="1475"/>
                  <a:pt x="155" y="1474"/>
                </a:cubicBezTo>
                <a:cubicBezTo>
                  <a:pt x="157" y="1470"/>
                  <a:pt x="160" y="1466"/>
                  <a:pt x="160" y="1461"/>
                </a:cubicBezTo>
                <a:cubicBezTo>
                  <a:pt x="160" y="1444"/>
                  <a:pt x="140" y="1447"/>
                  <a:pt x="140" y="1431"/>
                </a:cubicBezTo>
                <a:cubicBezTo>
                  <a:pt x="140" y="1426"/>
                  <a:pt x="140" y="1424"/>
                  <a:pt x="140" y="1421"/>
                </a:cubicBezTo>
                <a:cubicBezTo>
                  <a:pt x="140" y="1405"/>
                  <a:pt x="130" y="1380"/>
                  <a:pt x="130" y="1367"/>
                </a:cubicBezTo>
                <a:cubicBezTo>
                  <a:pt x="130" y="1354"/>
                  <a:pt x="146" y="1349"/>
                  <a:pt x="146" y="1337"/>
                </a:cubicBezTo>
                <a:cubicBezTo>
                  <a:pt x="146" y="1331"/>
                  <a:pt x="138" y="1320"/>
                  <a:pt x="136" y="1312"/>
                </a:cubicBezTo>
                <a:cubicBezTo>
                  <a:pt x="136" y="1304"/>
                  <a:pt x="136" y="1304"/>
                  <a:pt x="136" y="1304"/>
                </a:cubicBezTo>
                <a:cubicBezTo>
                  <a:pt x="137" y="1304"/>
                  <a:pt x="137" y="1304"/>
                  <a:pt x="137" y="1304"/>
                </a:cubicBezTo>
                <a:cubicBezTo>
                  <a:pt x="137" y="1300"/>
                  <a:pt x="140" y="1296"/>
                  <a:pt x="143" y="1296"/>
                </a:cubicBezTo>
                <a:cubicBezTo>
                  <a:pt x="157" y="1296"/>
                  <a:pt x="151" y="1309"/>
                  <a:pt x="162" y="1309"/>
                </a:cubicBezTo>
                <a:cubicBezTo>
                  <a:pt x="187" y="1201"/>
                  <a:pt x="187" y="1201"/>
                  <a:pt x="187" y="1201"/>
                </a:cubicBezTo>
                <a:cubicBezTo>
                  <a:pt x="187" y="1190"/>
                  <a:pt x="187" y="1190"/>
                  <a:pt x="187" y="1190"/>
                </a:cubicBezTo>
                <a:cubicBezTo>
                  <a:pt x="184" y="1190"/>
                  <a:pt x="182" y="1189"/>
                  <a:pt x="180" y="1190"/>
                </a:cubicBezTo>
                <a:cubicBezTo>
                  <a:pt x="175" y="1192"/>
                  <a:pt x="174" y="1198"/>
                  <a:pt x="169" y="1198"/>
                </a:cubicBezTo>
                <a:cubicBezTo>
                  <a:pt x="163" y="1198"/>
                  <a:pt x="159" y="1181"/>
                  <a:pt x="159" y="1173"/>
                </a:cubicBezTo>
                <a:cubicBezTo>
                  <a:pt x="159" y="1159"/>
                  <a:pt x="164" y="1154"/>
                  <a:pt x="166" y="1140"/>
                </a:cubicBezTo>
                <a:cubicBezTo>
                  <a:pt x="171" y="1140"/>
                  <a:pt x="173" y="1138"/>
                  <a:pt x="173" y="1136"/>
                </a:cubicBezTo>
                <a:cubicBezTo>
                  <a:pt x="173" y="1132"/>
                  <a:pt x="169" y="1128"/>
                  <a:pt x="169" y="1128"/>
                </a:cubicBezTo>
                <a:cubicBezTo>
                  <a:pt x="166" y="1128"/>
                  <a:pt x="165" y="1108"/>
                  <a:pt x="165" y="1102"/>
                </a:cubicBezTo>
                <a:cubicBezTo>
                  <a:pt x="165" y="1086"/>
                  <a:pt x="176" y="1069"/>
                  <a:pt x="182" y="1058"/>
                </a:cubicBezTo>
                <a:cubicBezTo>
                  <a:pt x="185" y="1053"/>
                  <a:pt x="187" y="1043"/>
                  <a:pt x="190" y="1038"/>
                </a:cubicBezTo>
                <a:cubicBezTo>
                  <a:pt x="192" y="1035"/>
                  <a:pt x="196" y="1036"/>
                  <a:pt x="197" y="1033"/>
                </a:cubicBezTo>
                <a:cubicBezTo>
                  <a:pt x="202" y="1016"/>
                  <a:pt x="202" y="1004"/>
                  <a:pt x="206" y="986"/>
                </a:cubicBezTo>
                <a:cubicBezTo>
                  <a:pt x="206" y="931"/>
                  <a:pt x="206" y="931"/>
                  <a:pt x="206" y="931"/>
                </a:cubicBezTo>
                <a:cubicBezTo>
                  <a:pt x="201" y="918"/>
                  <a:pt x="209" y="908"/>
                  <a:pt x="209" y="896"/>
                </a:cubicBezTo>
                <a:cubicBezTo>
                  <a:pt x="209" y="868"/>
                  <a:pt x="226" y="850"/>
                  <a:pt x="226" y="825"/>
                </a:cubicBezTo>
                <a:cubicBezTo>
                  <a:pt x="226" y="823"/>
                  <a:pt x="226" y="821"/>
                  <a:pt x="226" y="819"/>
                </a:cubicBezTo>
                <a:cubicBezTo>
                  <a:pt x="226" y="813"/>
                  <a:pt x="230" y="800"/>
                  <a:pt x="231" y="793"/>
                </a:cubicBezTo>
                <a:cubicBezTo>
                  <a:pt x="231" y="770"/>
                  <a:pt x="231" y="770"/>
                  <a:pt x="231" y="761"/>
                </a:cubicBezTo>
                <a:cubicBezTo>
                  <a:pt x="231" y="751"/>
                  <a:pt x="238" y="731"/>
                  <a:pt x="238" y="719"/>
                </a:cubicBezTo>
                <a:cubicBezTo>
                  <a:pt x="238" y="712"/>
                  <a:pt x="234" y="669"/>
                  <a:pt x="232" y="661"/>
                </a:cubicBezTo>
                <a:cubicBezTo>
                  <a:pt x="225" y="643"/>
                  <a:pt x="214" y="632"/>
                  <a:pt x="200" y="626"/>
                </a:cubicBezTo>
                <a:cubicBezTo>
                  <a:pt x="189" y="620"/>
                  <a:pt x="181" y="622"/>
                  <a:pt x="173" y="614"/>
                </a:cubicBezTo>
                <a:cubicBezTo>
                  <a:pt x="165" y="605"/>
                  <a:pt x="160" y="602"/>
                  <a:pt x="150" y="599"/>
                </a:cubicBezTo>
                <a:cubicBezTo>
                  <a:pt x="130" y="593"/>
                  <a:pt x="119" y="582"/>
                  <a:pt x="106" y="569"/>
                </a:cubicBezTo>
                <a:cubicBezTo>
                  <a:pt x="100" y="563"/>
                  <a:pt x="103" y="555"/>
                  <a:pt x="103" y="547"/>
                </a:cubicBezTo>
                <a:cubicBezTo>
                  <a:pt x="103" y="535"/>
                  <a:pt x="92" y="529"/>
                  <a:pt x="89" y="519"/>
                </a:cubicBezTo>
                <a:cubicBezTo>
                  <a:pt x="83" y="501"/>
                  <a:pt x="69" y="488"/>
                  <a:pt x="64" y="472"/>
                </a:cubicBezTo>
                <a:cubicBezTo>
                  <a:pt x="59" y="455"/>
                  <a:pt x="54" y="446"/>
                  <a:pt x="48" y="432"/>
                </a:cubicBezTo>
                <a:cubicBezTo>
                  <a:pt x="45" y="427"/>
                  <a:pt x="40" y="429"/>
                  <a:pt x="38" y="427"/>
                </a:cubicBezTo>
                <a:cubicBezTo>
                  <a:pt x="33" y="421"/>
                  <a:pt x="32" y="411"/>
                  <a:pt x="29" y="406"/>
                </a:cubicBezTo>
                <a:cubicBezTo>
                  <a:pt x="27" y="402"/>
                  <a:pt x="21" y="403"/>
                  <a:pt x="18" y="400"/>
                </a:cubicBezTo>
                <a:cubicBezTo>
                  <a:pt x="10" y="392"/>
                  <a:pt x="0" y="378"/>
                  <a:pt x="0" y="364"/>
                </a:cubicBezTo>
                <a:cubicBezTo>
                  <a:pt x="0" y="356"/>
                  <a:pt x="5" y="345"/>
                  <a:pt x="8" y="342"/>
                </a:cubicBezTo>
                <a:cubicBezTo>
                  <a:pt x="15" y="332"/>
                  <a:pt x="28" y="329"/>
                  <a:pt x="31" y="317"/>
                </a:cubicBezTo>
                <a:cubicBezTo>
                  <a:pt x="24" y="312"/>
                  <a:pt x="25" y="316"/>
                  <a:pt x="20" y="316"/>
                </a:cubicBezTo>
                <a:cubicBezTo>
                  <a:pt x="10" y="316"/>
                  <a:pt x="8" y="302"/>
                  <a:pt x="8" y="291"/>
                </a:cubicBezTo>
                <a:cubicBezTo>
                  <a:pt x="8" y="275"/>
                  <a:pt x="27" y="277"/>
                  <a:pt x="23" y="245"/>
                </a:cubicBezTo>
                <a:cubicBezTo>
                  <a:pt x="43" y="245"/>
                  <a:pt x="48" y="225"/>
                  <a:pt x="54" y="214"/>
                </a:cubicBezTo>
                <a:cubicBezTo>
                  <a:pt x="62" y="198"/>
                  <a:pt x="81" y="203"/>
                  <a:pt x="86" y="183"/>
                </a:cubicBezTo>
                <a:cubicBezTo>
                  <a:pt x="82" y="182"/>
                  <a:pt x="78" y="178"/>
                  <a:pt x="78" y="176"/>
                </a:cubicBezTo>
                <a:cubicBezTo>
                  <a:pt x="81" y="170"/>
                  <a:pt x="81" y="170"/>
                  <a:pt x="81" y="170"/>
                </a:cubicBezTo>
                <a:lnTo>
                  <a:pt x="81" y="17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Freeform 39"/>
          <p:cNvSpPr>
            <a:spLocks/>
          </p:cNvSpPr>
          <p:nvPr/>
        </p:nvSpPr>
        <p:spPr bwMode="auto">
          <a:xfrm>
            <a:off x="8685526" y="2341620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9"/>
          <p:cNvSpPr>
            <a:spLocks/>
          </p:cNvSpPr>
          <p:nvPr/>
        </p:nvSpPr>
        <p:spPr bwMode="auto">
          <a:xfrm>
            <a:off x="9448658" y="2878592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9"/>
          <p:cNvSpPr>
            <a:spLocks/>
          </p:cNvSpPr>
          <p:nvPr/>
        </p:nvSpPr>
        <p:spPr bwMode="auto">
          <a:xfrm>
            <a:off x="8989383" y="340695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9"/>
          <p:cNvSpPr>
            <a:spLocks/>
          </p:cNvSpPr>
          <p:nvPr/>
        </p:nvSpPr>
        <p:spPr bwMode="auto">
          <a:xfrm>
            <a:off x="8607817" y="4236321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>
            <a:off x="2316286" y="246202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287" y="212826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390960" y="212826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234162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16286" y="34500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16287" y="31163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90960" y="311631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16286" y="44386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6287" y="41048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0960" y="410489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16286" y="542424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16287" y="509048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90960" y="509048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332967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4318253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5321318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07756" y="675163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South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197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3" grpId="0" animBg="1"/>
      <p:bldP spid="26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7357" y="2441924"/>
            <a:ext cx="4317030" cy="2628347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6800155" y="24212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800156" y="20874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874829" y="208744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0804"/>
            <a:ext cx="304800" cy="304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6800155" y="34092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00156" y="30755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874829" y="307550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00155" y="439784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800156" y="406407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874829" y="406407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6800155" y="53834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00156" y="50496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874829" y="504967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8861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277437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5280502"/>
            <a:ext cx="304800" cy="304800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807756" y="815971"/>
            <a:ext cx="10576488" cy="738664"/>
            <a:chOff x="592428" y="600007"/>
            <a:chExt cx="3940935" cy="738664"/>
          </a:xfrm>
        </p:grpSpPr>
        <p:sp>
          <p:nvSpPr>
            <p:cNvPr id="113" name="TextBox 11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Usa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4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8" grpId="0" animBg="1"/>
      <p:bldP spid="101" grpId="0" animBg="1"/>
      <p:bldP spid="10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0" y="3768188"/>
            <a:ext cx="12194715" cy="3067578"/>
            <a:chOff x="1" y="3496539"/>
            <a:chExt cx="9143999" cy="2300171"/>
          </a:xfrm>
        </p:grpSpPr>
        <p:grpSp>
          <p:nvGrpSpPr>
            <p:cNvPr id="62" name="Group 61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8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80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2" name="Rectangle 91"/>
          <p:cNvSpPr/>
          <p:nvPr/>
        </p:nvSpPr>
        <p:spPr>
          <a:xfrm>
            <a:off x="1935076" y="442574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40208" y="539579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39977" y="350453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49640" y="491027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251249" y="405935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360963" y="596792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501567" y="539579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608729" y="350453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736987" y="495176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847209" y="4105543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397059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97060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71733" y="208159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" y="2292979"/>
            <a:ext cx="304800" cy="3048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7302880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02881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377554" y="208159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4" y="2292979"/>
            <a:ext cx="304800" cy="30480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56" name="TextBox 5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317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2239307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87219" y="2772929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87219" y="3973257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7756" y="970658"/>
            <a:ext cx="10576488" cy="738664"/>
            <a:chOff x="592428" y="600007"/>
            <a:chExt cx="3940935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779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7647" y="1280679"/>
            <a:ext cx="10576488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 the company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7647" y="2302639"/>
            <a:ext cx="480333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27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9148" y="619330"/>
            <a:ext cx="5329203" cy="5619340"/>
            <a:chOff x="1105408" y="2507204"/>
            <a:chExt cx="3346263" cy="3528443"/>
          </a:xfrm>
        </p:grpSpPr>
        <p:grpSp>
          <p:nvGrpSpPr>
            <p:cNvPr id="13" name="Group 12"/>
            <p:cNvGrpSpPr/>
            <p:nvPr/>
          </p:nvGrpSpPr>
          <p:grpSpPr>
            <a:xfrm>
              <a:off x="3396777" y="2889669"/>
              <a:ext cx="1054894" cy="2466526"/>
              <a:chOff x="7806032" y="1207488"/>
              <a:chExt cx="1406525" cy="3910013"/>
            </a:xfrm>
          </p:grpSpPr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 flipH="1">
                <a:off x="8509295" y="1450376"/>
                <a:ext cx="703262" cy="3667125"/>
              </a:xfrm>
              <a:custGeom>
                <a:avLst/>
                <a:gdLst>
                  <a:gd name="T0" fmla="*/ 0 w 443"/>
                  <a:gd name="T1" fmla="*/ 0 h 2310"/>
                  <a:gd name="T2" fmla="*/ 0 w 443"/>
                  <a:gd name="T3" fmla="*/ 2152 h 2310"/>
                  <a:gd name="T4" fmla="*/ 443 w 443"/>
                  <a:gd name="T5" fmla="*/ 2310 h 2310"/>
                  <a:gd name="T6" fmla="*/ 443 w 443"/>
                  <a:gd name="T7" fmla="*/ 158 h 2310"/>
                  <a:gd name="T8" fmla="*/ 0 w 443"/>
                  <a:gd name="T9" fmla="*/ 0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0"/>
                    </a:moveTo>
                    <a:lnTo>
                      <a:pt x="0" y="2152"/>
                    </a:lnTo>
                    <a:lnTo>
                      <a:pt x="443" y="2310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 flipH="1">
                <a:off x="7806033" y="1450376"/>
                <a:ext cx="703262" cy="3667125"/>
              </a:xfrm>
              <a:custGeom>
                <a:avLst/>
                <a:gdLst>
                  <a:gd name="T0" fmla="*/ 0 w 443"/>
                  <a:gd name="T1" fmla="*/ 158 h 2310"/>
                  <a:gd name="T2" fmla="*/ 0 w 443"/>
                  <a:gd name="T3" fmla="*/ 2310 h 2310"/>
                  <a:gd name="T4" fmla="*/ 443 w 443"/>
                  <a:gd name="T5" fmla="*/ 2152 h 2310"/>
                  <a:gd name="T6" fmla="*/ 443 w 443"/>
                  <a:gd name="T7" fmla="*/ 0 h 2310"/>
                  <a:gd name="T8" fmla="*/ 0 w 443"/>
                  <a:gd name="T9" fmla="*/ 158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158"/>
                    </a:moveTo>
                    <a:lnTo>
                      <a:pt x="0" y="2310"/>
                    </a:lnTo>
                    <a:lnTo>
                      <a:pt x="443" y="2152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 flipH="1">
                <a:off x="7806032" y="1207488"/>
                <a:ext cx="1406525" cy="503238"/>
              </a:xfrm>
              <a:custGeom>
                <a:avLst/>
                <a:gdLst>
                  <a:gd name="T0" fmla="*/ 443 w 886"/>
                  <a:gd name="T1" fmla="*/ 0 h 317"/>
                  <a:gd name="T2" fmla="*/ 0 w 886"/>
                  <a:gd name="T3" fmla="*/ 159 h 317"/>
                  <a:gd name="T4" fmla="*/ 443 w 886"/>
                  <a:gd name="T5" fmla="*/ 317 h 317"/>
                  <a:gd name="T6" fmla="*/ 886 w 886"/>
                  <a:gd name="T7" fmla="*/ 159 h 317"/>
                  <a:gd name="T8" fmla="*/ 443 w 88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7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7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627709" y="3544858"/>
              <a:ext cx="1054894" cy="2035969"/>
              <a:chOff x="6070894" y="2990251"/>
              <a:chExt cx="1406525" cy="271462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6070894" y="3242663"/>
                <a:ext cx="703262" cy="2462213"/>
              </a:xfrm>
              <a:custGeom>
                <a:avLst/>
                <a:gdLst>
                  <a:gd name="T0" fmla="*/ 0 w 443"/>
                  <a:gd name="T1" fmla="*/ 160 h 1551"/>
                  <a:gd name="T2" fmla="*/ 0 w 443"/>
                  <a:gd name="T3" fmla="*/ 1551 h 1551"/>
                  <a:gd name="T4" fmla="*/ 443 w 443"/>
                  <a:gd name="T5" fmla="*/ 1392 h 1551"/>
                  <a:gd name="T6" fmla="*/ 443 w 443"/>
                  <a:gd name="T7" fmla="*/ 0 h 1551"/>
                  <a:gd name="T8" fmla="*/ 0 w 443"/>
                  <a:gd name="T9" fmla="*/ 160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51">
                    <a:moveTo>
                      <a:pt x="0" y="160"/>
                    </a:moveTo>
                    <a:lnTo>
                      <a:pt x="0" y="1551"/>
                    </a:lnTo>
                    <a:lnTo>
                      <a:pt x="443" y="1392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 flipH="1">
                <a:off x="6070894" y="2990251"/>
                <a:ext cx="1406525" cy="506413"/>
              </a:xfrm>
              <a:custGeom>
                <a:avLst/>
                <a:gdLst>
                  <a:gd name="T0" fmla="*/ 443 w 886"/>
                  <a:gd name="T1" fmla="*/ 0 h 319"/>
                  <a:gd name="T2" fmla="*/ 0 w 886"/>
                  <a:gd name="T3" fmla="*/ 159 h 319"/>
                  <a:gd name="T4" fmla="*/ 443 w 886"/>
                  <a:gd name="T5" fmla="*/ 319 h 319"/>
                  <a:gd name="T6" fmla="*/ 886 w 886"/>
                  <a:gd name="T7" fmla="*/ 159 h 319"/>
                  <a:gd name="T8" fmla="*/ 443 w 886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9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9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 flipH="1">
                <a:off x="6774157" y="3242663"/>
                <a:ext cx="703262" cy="2459038"/>
              </a:xfrm>
              <a:custGeom>
                <a:avLst/>
                <a:gdLst>
                  <a:gd name="T0" fmla="*/ 0 w 443"/>
                  <a:gd name="T1" fmla="*/ 0 h 1549"/>
                  <a:gd name="T2" fmla="*/ 0 w 443"/>
                  <a:gd name="T3" fmla="*/ 1386 h 1549"/>
                  <a:gd name="T4" fmla="*/ 443 w 443"/>
                  <a:gd name="T5" fmla="*/ 1549 h 1549"/>
                  <a:gd name="T6" fmla="*/ 443 w 443"/>
                  <a:gd name="T7" fmla="*/ 158 h 1549"/>
                  <a:gd name="T8" fmla="*/ 0 w 443"/>
                  <a:gd name="T9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49">
                    <a:moveTo>
                      <a:pt x="0" y="0"/>
                    </a:moveTo>
                    <a:lnTo>
                      <a:pt x="0" y="1386"/>
                    </a:lnTo>
                    <a:lnTo>
                      <a:pt x="443" y="1549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866535" y="4140621"/>
              <a:ext cx="1062038" cy="1662113"/>
              <a:chOff x="4765969" y="2684393"/>
              <a:chExt cx="1416050" cy="2216150"/>
            </a:xfrm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4775494" y="2684393"/>
                <a:ext cx="1406525" cy="504825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60 h 318"/>
                  <a:gd name="T4" fmla="*/ 443 w 886"/>
                  <a:gd name="T5" fmla="*/ 318 h 318"/>
                  <a:gd name="T6" fmla="*/ 886 w 886"/>
                  <a:gd name="T7" fmla="*/ 160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60"/>
                    </a:lnTo>
                    <a:lnTo>
                      <a:pt x="443" y="318"/>
                    </a:lnTo>
                    <a:lnTo>
                      <a:pt x="886" y="16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 flipH="1">
                <a:off x="5469232" y="2928868"/>
                <a:ext cx="703262" cy="1971675"/>
              </a:xfrm>
              <a:custGeom>
                <a:avLst/>
                <a:gdLst>
                  <a:gd name="T0" fmla="*/ 0 w 443"/>
                  <a:gd name="T1" fmla="*/ 0 h 1242"/>
                  <a:gd name="T2" fmla="*/ 0 w 443"/>
                  <a:gd name="T3" fmla="*/ 1083 h 1242"/>
                  <a:gd name="T4" fmla="*/ 443 w 443"/>
                  <a:gd name="T5" fmla="*/ 1242 h 1242"/>
                  <a:gd name="T6" fmla="*/ 443 w 443"/>
                  <a:gd name="T7" fmla="*/ 158 h 1242"/>
                  <a:gd name="T8" fmla="*/ 0 w 443"/>
                  <a:gd name="T9" fmla="*/ 0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0"/>
                    </a:moveTo>
                    <a:lnTo>
                      <a:pt x="0" y="1083"/>
                    </a:lnTo>
                    <a:lnTo>
                      <a:pt x="443" y="1242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 flipH="1">
                <a:off x="4765969" y="2928868"/>
                <a:ext cx="703262" cy="1971675"/>
              </a:xfrm>
              <a:custGeom>
                <a:avLst/>
                <a:gdLst>
                  <a:gd name="T0" fmla="*/ 0 w 443"/>
                  <a:gd name="T1" fmla="*/ 158 h 1242"/>
                  <a:gd name="T2" fmla="*/ 0 w 443"/>
                  <a:gd name="T3" fmla="*/ 1242 h 1242"/>
                  <a:gd name="T4" fmla="*/ 443 w 443"/>
                  <a:gd name="T5" fmla="*/ 1077 h 1242"/>
                  <a:gd name="T6" fmla="*/ 443 w 443"/>
                  <a:gd name="T7" fmla="*/ 0 h 1242"/>
                  <a:gd name="T8" fmla="*/ 0 w 443"/>
                  <a:gd name="T9" fmla="*/ 158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158"/>
                    </a:moveTo>
                    <a:lnTo>
                      <a:pt x="0" y="1242"/>
                    </a:lnTo>
                    <a:lnTo>
                      <a:pt x="443" y="1077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105408" y="4699616"/>
              <a:ext cx="1054894" cy="1336031"/>
              <a:chOff x="329705" y="4147794"/>
              <a:chExt cx="1406525" cy="1781375"/>
            </a:xfrm>
          </p:grpSpPr>
          <p:sp>
            <p:nvSpPr>
              <p:cNvPr id="21" name="Freeform 35"/>
              <p:cNvSpPr>
                <a:spLocks/>
              </p:cNvSpPr>
              <p:nvPr/>
            </p:nvSpPr>
            <p:spPr bwMode="auto">
              <a:xfrm flipH="1">
                <a:off x="329705" y="4147794"/>
                <a:ext cx="1406525" cy="597550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59 h 318"/>
                  <a:gd name="T4" fmla="*/ 443 w 886"/>
                  <a:gd name="T5" fmla="*/ 318 h 318"/>
                  <a:gd name="T6" fmla="*/ 886 w 886"/>
                  <a:gd name="T7" fmla="*/ 159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8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 flipH="1">
                <a:off x="1032968" y="4444690"/>
                <a:ext cx="703262" cy="1484479"/>
              </a:xfrm>
              <a:custGeom>
                <a:avLst/>
                <a:gdLst>
                  <a:gd name="T0" fmla="*/ 0 w 443"/>
                  <a:gd name="T1" fmla="*/ 0 h 790"/>
                  <a:gd name="T2" fmla="*/ 0 w 443"/>
                  <a:gd name="T3" fmla="*/ 630 h 790"/>
                  <a:gd name="T4" fmla="*/ 443 w 443"/>
                  <a:gd name="T5" fmla="*/ 790 h 790"/>
                  <a:gd name="T6" fmla="*/ 443 w 443"/>
                  <a:gd name="T7" fmla="*/ 160 h 790"/>
                  <a:gd name="T8" fmla="*/ 0 w 443"/>
                  <a:gd name="T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0"/>
                    </a:moveTo>
                    <a:lnTo>
                      <a:pt x="0" y="630"/>
                    </a:lnTo>
                    <a:lnTo>
                      <a:pt x="443" y="790"/>
                    </a:lnTo>
                    <a:lnTo>
                      <a:pt x="443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  <p:sp>
            <p:nvSpPr>
              <p:cNvPr id="23" name="Freeform 39"/>
              <p:cNvSpPr>
                <a:spLocks/>
              </p:cNvSpPr>
              <p:nvPr/>
            </p:nvSpPr>
            <p:spPr bwMode="auto">
              <a:xfrm flipH="1">
                <a:off x="329706" y="4444690"/>
                <a:ext cx="703262" cy="1484479"/>
              </a:xfrm>
              <a:custGeom>
                <a:avLst/>
                <a:gdLst>
                  <a:gd name="T0" fmla="*/ 0 w 443"/>
                  <a:gd name="T1" fmla="*/ 160 h 790"/>
                  <a:gd name="T2" fmla="*/ 0 w 443"/>
                  <a:gd name="T3" fmla="*/ 790 h 790"/>
                  <a:gd name="T4" fmla="*/ 443 w 443"/>
                  <a:gd name="T5" fmla="*/ 630 h 790"/>
                  <a:gd name="T6" fmla="*/ 443 w 443"/>
                  <a:gd name="T7" fmla="*/ 0 h 790"/>
                  <a:gd name="T8" fmla="*/ 0 w 443"/>
                  <a:gd name="T9" fmla="*/ 16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160"/>
                    </a:moveTo>
                    <a:lnTo>
                      <a:pt x="0" y="790"/>
                    </a:lnTo>
                    <a:lnTo>
                      <a:pt x="443" y="630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90545" y="4377245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10%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803" y="37633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25%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4693" y="31918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30%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6513" y="2507204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35%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047806" y="23627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7807" y="20290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22480" y="202903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242390"/>
            <a:ext cx="3048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047806" y="33508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47807" y="30170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2480" y="301708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47806" y="43394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47807" y="40056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122480" y="400566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047806" y="532501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47807" y="49912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22480" y="499125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3230447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4219023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5222088"/>
            <a:ext cx="304800" cy="3048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122480" y="824460"/>
            <a:ext cx="5261764" cy="738664"/>
            <a:chOff x="592428" y="600007"/>
            <a:chExt cx="3940935" cy="738664"/>
          </a:xfrm>
        </p:grpSpPr>
        <p:sp>
          <p:nvSpPr>
            <p:cNvPr id="50" name="TextBox 4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188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2" grpId="0" animBg="1"/>
      <p:bldP spid="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167257" y="1883887"/>
          <a:ext cx="7610320" cy="309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1598577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8578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3251" y="51252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2" y="5338600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5125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5338600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19740" y="748986"/>
            <a:ext cx="10576488" cy="738664"/>
            <a:chOff x="592428" y="600007"/>
            <a:chExt cx="394093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08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1043959" y="2124208"/>
          <a:ext cx="10104082" cy="3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07756" y="942949"/>
            <a:ext cx="10576488" cy="738664"/>
            <a:chOff x="592428" y="600007"/>
            <a:chExt cx="3940935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44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890604" y="300827"/>
          <a:ext cx="9301396" cy="625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7876" y="3537685"/>
            <a:ext cx="22392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7876" y="679712"/>
            <a:ext cx="10796368" cy="738664"/>
            <a:chOff x="592428" y="600007"/>
            <a:chExt cx="3940935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64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05852" y="1730020"/>
          <a:ext cx="10924026" cy="4415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884304" y="2193031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6800155" y="29906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0156" y="26568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74829" y="265685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021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00155" y="39786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0156" y="36449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74829" y="364491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00155" y="4967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0156" y="4633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74829" y="46334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827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846851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07756" y="942949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326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1726540"/>
          <a:ext cx="7224541" cy="443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8012562" y="1958469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06535" y="3337671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6535" y="4820448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7756" y="856266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75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201808" y="2192965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7151847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1848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26521" y="5073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8645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27822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823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507309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86451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07756" y="901385"/>
            <a:ext cx="10576488" cy="738664"/>
            <a:chOff x="592428" y="600007"/>
            <a:chExt cx="394093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69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9" y="98474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6096000" y="124264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/>
          </p:nvPr>
        </p:nvGraphicFramePr>
        <p:xfrm>
          <a:off x="323519" y="3289496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/>
          </p:nvPr>
        </p:nvGraphicFramePr>
        <p:xfrm>
          <a:off x="6096000" y="3315286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14176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-1107236" y="705218"/>
          <a:ext cx="8440791" cy="569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333556" y="237708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3557" y="204331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08230" y="20433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256678"/>
            <a:ext cx="304800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3556" y="336513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3557" y="303137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08230" y="303137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3556" y="43537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3557" y="40199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8230" y="401995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33556" y="53393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3557" y="50055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08230" y="50055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3244735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423331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5236376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408230" y="970891"/>
            <a:ext cx="4976014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709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11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1360834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Our values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77204" y="41589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204" y="36972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37324" y="283084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8964" y="41589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64" y="37144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89084" y="284801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0724" y="41761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0724" y="37144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40844" y="284801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32484" y="41761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32484" y="37144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692604" y="284801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44" y="307063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84" y="3048444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04" y="3061378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64" y="307326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8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36244" y="1514555"/>
            <a:ext cx="2608730" cy="4731447"/>
            <a:chOff x="607668" y="1514555"/>
            <a:chExt cx="2608730" cy="4731447"/>
          </a:xfrm>
        </p:grpSpPr>
        <p:grpSp>
          <p:nvGrpSpPr>
            <p:cNvPr id="13" name="Group 1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0" name="Oval 19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10987" y="1514555"/>
            <a:ext cx="2608730" cy="4731447"/>
            <a:chOff x="607668" y="1514555"/>
            <a:chExt cx="2608730" cy="4731447"/>
          </a:xfrm>
        </p:grpSpPr>
        <p:grpSp>
          <p:nvGrpSpPr>
            <p:cNvPr id="23" name="Group 2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4" name="Oval 23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85729" y="1514555"/>
            <a:ext cx="2608730" cy="4731447"/>
            <a:chOff x="607668" y="1514555"/>
            <a:chExt cx="2608730" cy="4731447"/>
          </a:xfrm>
        </p:grpSpPr>
        <p:grpSp>
          <p:nvGrpSpPr>
            <p:cNvPr id="32" name="Group 31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33" name="Oval 32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60470" y="1514555"/>
            <a:ext cx="2608730" cy="4731447"/>
            <a:chOff x="607668" y="1514555"/>
            <a:chExt cx="2608730" cy="4731447"/>
          </a:xfrm>
        </p:grpSpPr>
        <p:grpSp>
          <p:nvGrpSpPr>
            <p:cNvPr id="41" name="Group 40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42" name="Oval 41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07756" y="592563"/>
            <a:ext cx="10576488" cy="738664"/>
            <a:chOff x="592428" y="600007"/>
            <a:chExt cx="3940935" cy="738664"/>
          </a:xfrm>
        </p:grpSpPr>
        <p:sp>
          <p:nvSpPr>
            <p:cNvPr id="54" name="TextBox 5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Pricing tables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4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79108" y="1514555"/>
            <a:ext cx="2608730" cy="4731447"/>
            <a:chOff x="607668" y="1514555"/>
            <a:chExt cx="2608730" cy="4731447"/>
          </a:xfrm>
        </p:grpSpPr>
        <p:grpSp>
          <p:nvGrpSpPr>
            <p:cNvPr id="13" name="Group 1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14" name="Oval 13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9461" y="1514555"/>
            <a:ext cx="2608730" cy="4731447"/>
            <a:chOff x="607668" y="1514555"/>
            <a:chExt cx="2608730" cy="4731447"/>
          </a:xfrm>
        </p:grpSpPr>
        <p:grpSp>
          <p:nvGrpSpPr>
            <p:cNvPr id="22" name="Group 21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3" name="Oval 22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79813" y="1508939"/>
            <a:ext cx="2608730" cy="4731447"/>
            <a:chOff x="607668" y="1514555"/>
            <a:chExt cx="2608730" cy="4731447"/>
          </a:xfrm>
        </p:grpSpPr>
        <p:grpSp>
          <p:nvGrpSpPr>
            <p:cNvPr id="31" name="Group 30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32" name="Oval 31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30164" y="1508939"/>
            <a:ext cx="2608730" cy="4731447"/>
            <a:chOff x="607668" y="1514555"/>
            <a:chExt cx="2608730" cy="4731447"/>
          </a:xfrm>
        </p:grpSpPr>
        <p:grpSp>
          <p:nvGrpSpPr>
            <p:cNvPr id="40" name="Group 39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41" name="Oval 40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7756" y="586947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Pricing tables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654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90442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32x32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1831245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2" y="2236057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2640869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3045681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07" y="3479068"/>
            <a:ext cx="406349" cy="4063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2" y="4014004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446167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497417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2" y="5486672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18297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22360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264086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3045681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354810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4014004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4479899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4945794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541168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1830535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2210231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263279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9" y="3045681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70" y="3548109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7" y="4014004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4" y="4479899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9" y="4934704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7" y="5448222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1" y="183240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1" y="2236057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2632791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067765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548109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18" y="4014004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4461678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4934704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83" y="5448222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96" y="1847515"/>
            <a:ext cx="295275" cy="295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33" y="2246411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0" y="2673307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33" y="3081728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3518978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4014004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96" y="4479899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4906795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9" y="5410969"/>
            <a:ext cx="304800" cy="304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1847515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2189307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2673307"/>
            <a:ext cx="304800" cy="304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3081218"/>
            <a:ext cx="304800" cy="30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3548109"/>
            <a:ext cx="304800" cy="30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4004477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4479899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4917074"/>
            <a:ext cx="304800" cy="304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5" y="5410969"/>
            <a:ext cx="304800" cy="304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1847515"/>
            <a:ext cx="304800" cy="304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2246411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2682418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3076507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6" y="3518978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3983560"/>
            <a:ext cx="304800" cy="304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4448142"/>
            <a:ext cx="304800" cy="304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4934704"/>
            <a:ext cx="304800" cy="304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5405748"/>
            <a:ext cx="304800" cy="304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22" y="1833274"/>
            <a:ext cx="304800" cy="304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09" y="2246411"/>
            <a:ext cx="304800" cy="304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22" y="2659548"/>
            <a:ext cx="304800" cy="304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52" y="3076507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3548109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4014004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86" y="4483048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4945794"/>
            <a:ext cx="3048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86" y="5387322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1862650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61" y="2232124"/>
            <a:ext cx="304800" cy="304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2659548"/>
            <a:ext cx="304800" cy="304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3076507"/>
            <a:ext cx="304800" cy="304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43" y="3518978"/>
            <a:ext cx="304800" cy="304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4004523"/>
            <a:ext cx="304800" cy="304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43" y="4490068"/>
            <a:ext cx="304800" cy="304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4917074"/>
            <a:ext cx="304800" cy="304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5405748"/>
            <a:ext cx="304800" cy="304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1862140"/>
            <a:ext cx="304800" cy="304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2266555"/>
            <a:ext cx="304800" cy="304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2670970"/>
            <a:ext cx="304800" cy="304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3033205"/>
            <a:ext cx="304800" cy="304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3529842"/>
            <a:ext cx="304800" cy="304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4014004"/>
            <a:ext cx="304800" cy="3048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5" y="4479899"/>
            <a:ext cx="304800" cy="3048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5" y="4932019"/>
            <a:ext cx="304800" cy="3048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1875659"/>
            <a:ext cx="304800" cy="3048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14" y="5342749"/>
            <a:ext cx="304800" cy="3048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90" y="2266555"/>
            <a:ext cx="304800" cy="3048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2712103"/>
            <a:ext cx="304800" cy="3048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076507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554425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983560"/>
            <a:ext cx="304800" cy="304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14" y="4490068"/>
            <a:ext cx="304800" cy="30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40" y="4932019"/>
            <a:ext cx="304800" cy="30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40" y="5373970"/>
            <a:ext cx="304800" cy="30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5" y="584033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43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9367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1333184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5882079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5102247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4322415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3542584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2874925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2100742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4331645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3575437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2874925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5872849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5102247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2164304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1330709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3640076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74" y="2902190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12" y="2164304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5102247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4322659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5872849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12" y="1330709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1409067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2171104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4322415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3640076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2930567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5882079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5102247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2902190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2164304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3640076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5869134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5135572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787" y="4322415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1409067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2952316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72" y="2180691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75" y="4323446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09" y="3641602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5866695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09" y="5102247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1409067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59" y="2180691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4" y="1409067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63" y="4316544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4" y="2930567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54" y="3581759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37" y="5802151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63" y="509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775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1960777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2778923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3597069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5971486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5233361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4415215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1133157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4447931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1944419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3613427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2778923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5971486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5233361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1133157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1133157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3597069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2736078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1940599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5277385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4437227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56" y="5977535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1204225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4437227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62" y="3613427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2778923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1940599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09" y="5971486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62" y="5241767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5893722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5233361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4437227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3632539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2763339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1948351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1194136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11" y="5894496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5255373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64" y="2778923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4437227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64" y="3597069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2024109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09" y="1220855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2778923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5232728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4415215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3632539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53" y="5920438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53" y="2002097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80" y="1181352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411" y="2063002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58" y="12645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1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400216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254944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1096717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5397732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3918641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9" y="2549441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112147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39" y="2699441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119347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64" y="539773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5" y="401684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64" y="2569162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64" y="112147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5397732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1096717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8" y="5329831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7" y="410511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01" y="2699441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76" y="4030893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01" y="1251421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5251544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5246422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4030893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26645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7652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549798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420747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2723812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1256803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4207471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267858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126250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5426671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419700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58" y="272381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1250621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1250621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72381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267858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126250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541620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32" y="419700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5416203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130165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5394626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4094666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2596816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4094666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541354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812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1156539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0" y="5113112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0" y="3782367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9" y="2563167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9" y="123242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511311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378236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74" y="2451622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381581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45" y="25241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250621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4" y="5113112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4" y="378236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4" y="25241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4" y="1250621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44" y="253356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44" y="1202005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51" y="5001567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0" y="379168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9" y="2557950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9" y="1209703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45" y="5089304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50" y="5101360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50" y="373970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178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119049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534799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39567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25655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119049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5252284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399392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255839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62" y="119049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529514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92" y="399392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2577956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3956756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2577956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119049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95" y="536964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95" y="398092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01" y="2592206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17061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204" y="5313661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6" y="3956756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6" y="2508201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46" y="1198733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26" y="51918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672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42897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07" y="323097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70" y="3175734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6" y="3175734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6" y="323097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80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37380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our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331" y="5205232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330" y="4451182"/>
            <a:ext cx="265176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5331" y="4920540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01365" y="5205232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1364" y="4451182"/>
            <a:ext cx="265176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01365" y="4920540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77399" y="5205232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398" y="4451182"/>
            <a:ext cx="2651760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7399" y="4920540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53433" y="5205232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53432" y="4451182"/>
            <a:ext cx="2651760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253433" y="4920540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Diamond 22"/>
          <p:cNvSpPr/>
          <p:nvPr/>
        </p:nvSpPr>
        <p:spPr>
          <a:xfrm>
            <a:off x="325330" y="1791478"/>
            <a:ext cx="2651760" cy="2651759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3301364" y="1783534"/>
            <a:ext cx="2651760" cy="2651759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6277398" y="1799172"/>
            <a:ext cx="2651760" cy="2651759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Diamond 25"/>
          <p:cNvSpPr/>
          <p:nvPr/>
        </p:nvSpPr>
        <p:spPr>
          <a:xfrm>
            <a:off x="9253432" y="1783534"/>
            <a:ext cx="2651760" cy="2651759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0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7756" y="3149820"/>
            <a:ext cx="10576488" cy="738664"/>
            <a:chOff x="592428" y="600007"/>
            <a:chExt cx="3940935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The end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804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1217189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Work process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01541" y="3598338"/>
            <a:ext cx="2651760" cy="1292662"/>
            <a:chOff x="4770120" y="3612193"/>
            <a:chExt cx="2651760" cy="1292662"/>
          </a:xfrm>
        </p:grpSpPr>
        <p:sp>
          <p:nvSpPr>
            <p:cNvPr id="7" name="Rectangle 6"/>
            <p:cNvSpPr/>
            <p:nvPr/>
          </p:nvSpPr>
          <p:spPr>
            <a:xfrm>
              <a:off x="4770120" y="407385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0120" y="3612193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44981" y="4060003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981" y="3598338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AutoShape 39"/>
          <p:cNvSpPr>
            <a:spLocks/>
          </p:cNvSpPr>
          <p:nvPr/>
        </p:nvSpPr>
        <p:spPr bwMode="auto">
          <a:xfrm>
            <a:off x="1213661" y="2498626"/>
            <a:ext cx="914400" cy="9165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grpSp>
        <p:nvGrpSpPr>
          <p:cNvPr id="23" name="Group 22"/>
          <p:cNvGrpSpPr/>
          <p:nvPr/>
        </p:nvGrpSpPr>
        <p:grpSpPr>
          <a:xfrm>
            <a:off x="9214661" y="3598338"/>
            <a:ext cx="2651760" cy="1292662"/>
            <a:chOff x="4770120" y="3612193"/>
            <a:chExt cx="2651760" cy="1292662"/>
          </a:xfrm>
        </p:grpSpPr>
        <p:sp>
          <p:nvSpPr>
            <p:cNvPr id="24" name="Rectangle 23"/>
            <p:cNvSpPr/>
            <p:nvPr/>
          </p:nvSpPr>
          <p:spPr>
            <a:xfrm>
              <a:off x="4770120" y="407385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70120" y="3612193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58101" y="3598338"/>
            <a:ext cx="2651760" cy="1292662"/>
            <a:chOff x="4770120" y="3612193"/>
            <a:chExt cx="2651760" cy="1292662"/>
          </a:xfrm>
        </p:grpSpPr>
        <p:sp>
          <p:nvSpPr>
            <p:cNvPr id="28" name="Rectangle 27"/>
            <p:cNvSpPr/>
            <p:nvPr/>
          </p:nvSpPr>
          <p:spPr>
            <a:xfrm>
              <a:off x="4770120" y="407385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70120" y="3612193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31" name="AutoShape 63"/>
          <p:cNvSpPr>
            <a:spLocks/>
          </p:cNvSpPr>
          <p:nvPr/>
        </p:nvSpPr>
        <p:spPr bwMode="auto">
          <a:xfrm>
            <a:off x="4170221" y="2504209"/>
            <a:ext cx="914400" cy="915744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112"/>
          <p:cNvSpPr>
            <a:spLocks/>
          </p:cNvSpPr>
          <p:nvPr/>
        </p:nvSpPr>
        <p:spPr bwMode="auto">
          <a:xfrm>
            <a:off x="7126781" y="2514600"/>
            <a:ext cx="914400" cy="914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41"/>
          <p:cNvSpPr>
            <a:spLocks/>
          </p:cNvSpPr>
          <p:nvPr/>
        </p:nvSpPr>
        <p:spPr bwMode="auto">
          <a:xfrm>
            <a:off x="10083341" y="2500745"/>
            <a:ext cx="914400" cy="914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10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2202873"/>
            <a:ext cx="0" cy="4655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9018" y="209203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47755" y="3397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3063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3063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49014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45676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456290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776266"/>
            <a:ext cx="304800" cy="304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7756" y="817159"/>
            <a:ext cx="10576488" cy="738664"/>
            <a:chOff x="592428" y="600007"/>
            <a:chExt cx="3940935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Company timeline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46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olor z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556A"/>
      </a:accent1>
      <a:accent2>
        <a:srgbClr val="0087B1"/>
      </a:accent2>
      <a:accent3>
        <a:srgbClr val="45BE9B"/>
      </a:accent3>
      <a:accent4>
        <a:srgbClr val="A0BC34"/>
      </a:accent4>
      <a:accent5>
        <a:srgbClr val="FB8734"/>
      </a:accent5>
      <a:accent6>
        <a:srgbClr val="D4402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5573</Words>
  <Application>Microsoft Office PowerPoint</Application>
  <PresentationFormat>Widescreen</PresentationFormat>
  <Paragraphs>602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Bebas Neue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LOVEISH</cp:lastModifiedBy>
  <cp:revision>14</cp:revision>
  <dcterms:created xsi:type="dcterms:W3CDTF">2016-05-26T20:05:43Z</dcterms:created>
  <dcterms:modified xsi:type="dcterms:W3CDTF">2016-05-26T22:14:25Z</dcterms:modified>
</cp:coreProperties>
</file>